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2533804" r:id="rId5"/>
  </p:sldIdLst>
  <p:sldSz cx="9144000" cy="5143500" type="screen16x9"/>
  <p:notesSz cx="6858000" cy="9144000"/>
  <p:embeddedFontLst>
    <p:embeddedFont>
      <p:font typeface="Roboto Slab" pitchFamily="2" charset="0"/>
      <p:regular r:id="rId8"/>
      <p:bold r:id="rId9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165E87-AEEC-7F32-099F-1E3620BEDEA1}" name="Diāna Gilova" initials="DG" userId="S::Diana.Gilova@vni.lv::a1c44d5f-d2db-4c59-9012-0006b4aca2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2C"/>
    <a:srgbClr val="FF5A33"/>
    <a:srgbClr val="000000"/>
    <a:srgbClr val="D3D4D7"/>
    <a:srgbClr val="B5B7BD"/>
    <a:srgbClr val="717D89"/>
    <a:srgbClr val="8A9199"/>
    <a:srgbClr val="988864"/>
    <a:srgbClr val="996965"/>
    <a:srgbClr val="8D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267" autoAdjust="0"/>
  </p:normalViewPr>
  <p:slideViewPr>
    <p:cSldViewPr snapToGrid="0">
      <p:cViewPr varScale="1">
        <p:scale>
          <a:sx n="126" d="100"/>
          <a:sy n="126" d="100"/>
        </p:scale>
        <p:origin x="2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8F1E8F-94F6-46F4-93E9-57BC2D132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3D57C-49BE-479D-BE94-3EDDF8828C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CBA9-65A6-408B-8AF3-AAE86E5EA0D3}" type="datetimeFigureOut">
              <a:rPr lang="lv-LV" smtClean="0"/>
              <a:t>01.10.2024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0BF06-4171-401E-8A03-C6E8408BBA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09AE0-73B5-44C5-AA19-91010A032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23D59-2148-4BFB-96FA-46CA413D045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69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166D-5C15-4A84-B4FD-0B3925BE9755}" type="datetimeFigureOut">
              <a:rPr lang="lv-LV" smtClean="0"/>
              <a:t>01.10.2024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4FB66-E538-4F92-8D27-8CC26879BD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062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0" y="2678791"/>
            <a:ext cx="7810500" cy="8002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tabLst/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lv-LV"/>
              <a:t>Prezentācijas nosaukums</a:t>
            </a:r>
            <a:br>
              <a:rPr lang="ru-RU"/>
            </a:br>
            <a:r>
              <a:rPr lang="lv-LV"/>
              <a:t>vairākas rindās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3880244"/>
            <a:ext cx="7810499" cy="339887"/>
          </a:xfrm>
          <a:prstGeom prst="rect">
            <a:avLst/>
          </a:prstGeom>
        </p:spPr>
        <p:txBody>
          <a:bodyPr lIns="0" tIns="0" rIns="0" bIns="108000">
            <a:spAutoFit/>
          </a:bodyPr>
          <a:lstStyle>
            <a:lvl1pPr marL="0" indent="0" algn="ctr">
              <a:buNone/>
              <a:defRPr sz="1500" b="1" spc="5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Vārds Uzvārds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B2611C-C5AB-443A-A935-AD30DCF29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4220131"/>
            <a:ext cx="7810500" cy="369332"/>
          </a:xfrm>
        </p:spPr>
        <p:txBody>
          <a:bodyPr anchor="b" anchorCtr="0">
            <a:sp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lv-LV" dirty="0"/>
              <a:t>VAS «Valsts nekustamie īpašumi»</a:t>
            </a:r>
            <a:br>
              <a:rPr lang="lv-LV" dirty="0"/>
            </a:br>
            <a:r>
              <a:rPr lang="lv-LV" dirty="0"/>
              <a:t>amata nosaukums vai noņemt otro rindu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8539F-90FE-470A-BF37-F8FC82AD51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82000" y="720000"/>
            <a:ext cx="1980000" cy="1358554"/>
            <a:chOff x="3568985" y="668615"/>
            <a:chExt cx="2006029" cy="137641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8E25CC-0815-435F-B3BA-695349B382EB}"/>
                </a:ext>
              </a:extLst>
            </p:cNvPr>
            <p:cNvSpPr/>
            <p:nvPr/>
          </p:nvSpPr>
          <p:spPr>
            <a:xfrm>
              <a:off x="3568985" y="668615"/>
              <a:ext cx="2006029" cy="900153"/>
            </a:xfrm>
            <a:custGeom>
              <a:avLst/>
              <a:gdLst>
                <a:gd name="connsiteX0" fmla="*/ 1104616 w 2006029"/>
                <a:gd name="connsiteY0" fmla="*/ 609764 h 900153"/>
                <a:gd name="connsiteX1" fmla="*/ 861719 w 2006029"/>
                <a:gd name="connsiteY1" fmla="*/ 369465 h 900153"/>
                <a:gd name="connsiteX2" fmla="*/ 848093 w 2006029"/>
                <a:gd name="connsiteY2" fmla="*/ 382934 h 900153"/>
                <a:gd name="connsiteX3" fmla="*/ 679939 w 2006029"/>
                <a:gd name="connsiteY3" fmla="*/ 548331 h 900153"/>
                <a:gd name="connsiteX4" fmla="*/ 679939 w 2006029"/>
                <a:gd name="connsiteY4" fmla="*/ 131688 h 900153"/>
                <a:gd name="connsiteX5" fmla="*/ 920474 w 2006029"/>
                <a:gd name="connsiteY5" fmla="*/ 131688 h 900153"/>
                <a:gd name="connsiteX6" fmla="*/ 920474 w 2006029"/>
                <a:gd name="connsiteY6" fmla="*/ 338355 h 900153"/>
                <a:gd name="connsiteX7" fmla="*/ 1104616 w 2006029"/>
                <a:gd name="connsiteY7" fmla="*/ 338355 h 900153"/>
                <a:gd name="connsiteX8" fmla="*/ 1472506 w 2006029"/>
                <a:gd name="connsiteY8" fmla="*/ 861797 h 900153"/>
                <a:gd name="connsiteX9" fmla="*/ 1472506 w 2006029"/>
                <a:gd name="connsiteY9" fmla="*/ 510604 h 900153"/>
                <a:gd name="connsiteX10" fmla="*/ 1350506 w 2006029"/>
                <a:gd name="connsiteY10" fmla="*/ 510604 h 900153"/>
                <a:gd name="connsiteX11" fmla="*/ 1350506 w 2006029"/>
                <a:gd name="connsiteY11" fmla="*/ 0 h 900153"/>
                <a:gd name="connsiteX12" fmla="*/ 1104616 w 2006029"/>
                <a:gd name="connsiteY12" fmla="*/ 130664 h 900153"/>
                <a:gd name="connsiteX13" fmla="*/ 1104616 w 2006029"/>
                <a:gd name="connsiteY13" fmla="*/ 299447 h 900153"/>
                <a:gd name="connsiteX14" fmla="*/ 959303 w 2006029"/>
                <a:gd name="connsiteY14" fmla="*/ 299447 h 900153"/>
                <a:gd name="connsiteX15" fmla="*/ 959303 w 2006029"/>
                <a:gd name="connsiteY15" fmla="*/ 92780 h 900153"/>
                <a:gd name="connsiteX16" fmla="*/ 640717 w 2006029"/>
                <a:gd name="connsiteY16" fmla="*/ 92780 h 900153"/>
                <a:gd name="connsiteX17" fmla="*/ 640717 w 2006029"/>
                <a:gd name="connsiteY17" fmla="*/ 586845 h 900153"/>
                <a:gd name="connsiteX18" fmla="*/ 553056 w 2006029"/>
                <a:gd name="connsiteY18" fmla="*/ 673481 h 900153"/>
                <a:gd name="connsiteX19" fmla="*/ 553056 w 2006029"/>
                <a:gd name="connsiteY19" fmla="*/ 861246 h 900153"/>
                <a:gd name="connsiteX20" fmla="*/ 0 w 2006029"/>
                <a:gd name="connsiteY20" fmla="*/ 861246 h 900153"/>
                <a:gd name="connsiteX21" fmla="*/ 0 w 2006029"/>
                <a:gd name="connsiteY21" fmla="*/ 899996 h 900153"/>
                <a:gd name="connsiteX22" fmla="*/ 592437 w 2006029"/>
                <a:gd name="connsiteY22" fmla="*/ 899996 h 900153"/>
                <a:gd name="connsiteX23" fmla="*/ 592437 w 2006029"/>
                <a:gd name="connsiteY23" fmla="*/ 689469 h 900153"/>
                <a:gd name="connsiteX24" fmla="*/ 861797 w 2006029"/>
                <a:gd name="connsiteY24" fmla="*/ 423889 h 900153"/>
                <a:gd name="connsiteX25" fmla="*/ 1104616 w 2006029"/>
                <a:gd name="connsiteY25" fmla="*/ 661588 h 900153"/>
                <a:gd name="connsiteX26" fmla="*/ 1104616 w 2006029"/>
                <a:gd name="connsiteY26" fmla="*/ 900154 h 900153"/>
                <a:gd name="connsiteX27" fmla="*/ 1143445 w 2006029"/>
                <a:gd name="connsiteY27" fmla="*/ 900154 h 900153"/>
                <a:gd name="connsiteX28" fmla="*/ 1143445 w 2006029"/>
                <a:gd name="connsiteY28" fmla="*/ 149330 h 900153"/>
                <a:gd name="connsiteX29" fmla="*/ 1311677 w 2006029"/>
                <a:gd name="connsiteY29" fmla="*/ 60094 h 900153"/>
                <a:gd name="connsiteX30" fmla="*/ 1311677 w 2006029"/>
                <a:gd name="connsiteY30" fmla="*/ 900154 h 900153"/>
                <a:gd name="connsiteX31" fmla="*/ 1350506 w 2006029"/>
                <a:gd name="connsiteY31" fmla="*/ 900154 h 900153"/>
                <a:gd name="connsiteX32" fmla="*/ 1350506 w 2006029"/>
                <a:gd name="connsiteY32" fmla="*/ 549433 h 900153"/>
                <a:gd name="connsiteX33" fmla="*/ 1433205 w 2006029"/>
                <a:gd name="connsiteY33" fmla="*/ 549433 h 900153"/>
                <a:gd name="connsiteX34" fmla="*/ 1433205 w 2006029"/>
                <a:gd name="connsiteY34" fmla="*/ 900154 h 900153"/>
                <a:gd name="connsiteX35" fmla="*/ 2006030 w 2006029"/>
                <a:gd name="connsiteY35" fmla="*/ 900154 h 900153"/>
                <a:gd name="connsiteX36" fmla="*/ 2006030 w 2006029"/>
                <a:gd name="connsiteY36" fmla="*/ 861246 h 9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029" h="900153">
                  <a:moveTo>
                    <a:pt x="1104616" y="609764"/>
                  </a:moveTo>
                  <a:lnTo>
                    <a:pt x="861719" y="369465"/>
                  </a:lnTo>
                  <a:lnTo>
                    <a:pt x="848093" y="382934"/>
                  </a:lnTo>
                  <a:lnTo>
                    <a:pt x="679939" y="548331"/>
                  </a:lnTo>
                  <a:lnTo>
                    <a:pt x="679939" y="131688"/>
                  </a:lnTo>
                  <a:lnTo>
                    <a:pt x="920474" y="131688"/>
                  </a:lnTo>
                  <a:lnTo>
                    <a:pt x="920474" y="338355"/>
                  </a:lnTo>
                  <a:lnTo>
                    <a:pt x="1104616" y="338355"/>
                  </a:lnTo>
                  <a:close/>
                  <a:moveTo>
                    <a:pt x="1472506" y="861797"/>
                  </a:moveTo>
                  <a:lnTo>
                    <a:pt x="1472506" y="510604"/>
                  </a:lnTo>
                  <a:lnTo>
                    <a:pt x="1350506" y="510604"/>
                  </a:lnTo>
                  <a:lnTo>
                    <a:pt x="1350506" y="0"/>
                  </a:lnTo>
                  <a:lnTo>
                    <a:pt x="1104616" y="130664"/>
                  </a:lnTo>
                  <a:lnTo>
                    <a:pt x="1104616" y="299447"/>
                  </a:lnTo>
                  <a:lnTo>
                    <a:pt x="959303" y="299447"/>
                  </a:lnTo>
                  <a:lnTo>
                    <a:pt x="959303" y="92780"/>
                  </a:lnTo>
                  <a:lnTo>
                    <a:pt x="640717" y="92780"/>
                  </a:lnTo>
                  <a:lnTo>
                    <a:pt x="640717" y="586845"/>
                  </a:lnTo>
                  <a:lnTo>
                    <a:pt x="553056" y="673481"/>
                  </a:lnTo>
                  <a:lnTo>
                    <a:pt x="553056" y="861246"/>
                  </a:lnTo>
                  <a:lnTo>
                    <a:pt x="0" y="861246"/>
                  </a:lnTo>
                  <a:lnTo>
                    <a:pt x="0" y="899996"/>
                  </a:lnTo>
                  <a:lnTo>
                    <a:pt x="592437" y="899996"/>
                  </a:lnTo>
                  <a:lnTo>
                    <a:pt x="592437" y="689469"/>
                  </a:lnTo>
                  <a:lnTo>
                    <a:pt x="861797" y="423889"/>
                  </a:lnTo>
                  <a:lnTo>
                    <a:pt x="1104616" y="661588"/>
                  </a:lnTo>
                  <a:lnTo>
                    <a:pt x="1104616" y="900154"/>
                  </a:lnTo>
                  <a:lnTo>
                    <a:pt x="1143445" y="900154"/>
                  </a:lnTo>
                  <a:lnTo>
                    <a:pt x="1143445" y="149330"/>
                  </a:lnTo>
                  <a:lnTo>
                    <a:pt x="1311677" y="60094"/>
                  </a:lnTo>
                  <a:lnTo>
                    <a:pt x="1311677" y="900154"/>
                  </a:lnTo>
                  <a:lnTo>
                    <a:pt x="1350506" y="900154"/>
                  </a:lnTo>
                  <a:lnTo>
                    <a:pt x="1350506" y="549433"/>
                  </a:lnTo>
                  <a:lnTo>
                    <a:pt x="1433205" y="549433"/>
                  </a:lnTo>
                  <a:lnTo>
                    <a:pt x="1433205" y="900154"/>
                  </a:lnTo>
                  <a:lnTo>
                    <a:pt x="2006030" y="900154"/>
                  </a:lnTo>
                  <a:lnTo>
                    <a:pt x="2006030" y="861246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BA2CE2-588F-46E0-A96A-8B03BBA116D7}"/>
                </a:ext>
              </a:extLst>
            </p:cNvPr>
            <p:cNvSpPr/>
            <p:nvPr/>
          </p:nvSpPr>
          <p:spPr>
            <a:xfrm>
              <a:off x="3568985" y="1695399"/>
              <a:ext cx="2006029" cy="349629"/>
            </a:xfrm>
            <a:custGeom>
              <a:avLst/>
              <a:gdLst>
                <a:gd name="connsiteX0" fmla="*/ 1359564 w 2006029"/>
                <a:gd name="connsiteY0" fmla="*/ 237164 h 349629"/>
                <a:gd name="connsiteX1" fmla="*/ 1359564 w 2006029"/>
                <a:gd name="connsiteY1" fmla="*/ 329471 h 349629"/>
                <a:gd name="connsiteX2" fmla="*/ 1345781 w 2006029"/>
                <a:gd name="connsiteY2" fmla="*/ 332149 h 349629"/>
                <a:gd name="connsiteX3" fmla="*/ 1345781 w 2006029"/>
                <a:gd name="connsiteY3" fmla="*/ 347901 h 349629"/>
                <a:gd name="connsiteX4" fmla="*/ 1399023 w 2006029"/>
                <a:gd name="connsiteY4" fmla="*/ 347901 h 349629"/>
                <a:gd name="connsiteX5" fmla="*/ 1399023 w 2006029"/>
                <a:gd name="connsiteY5" fmla="*/ 332149 h 349629"/>
                <a:gd name="connsiteX6" fmla="*/ 1385240 w 2006029"/>
                <a:gd name="connsiteY6" fmla="*/ 329471 h 349629"/>
                <a:gd name="connsiteX7" fmla="*/ 1385240 w 2006029"/>
                <a:gd name="connsiteY7" fmla="*/ 237164 h 349629"/>
                <a:gd name="connsiteX8" fmla="*/ 1399023 w 2006029"/>
                <a:gd name="connsiteY8" fmla="*/ 234564 h 349629"/>
                <a:gd name="connsiteX9" fmla="*/ 1399023 w 2006029"/>
                <a:gd name="connsiteY9" fmla="*/ 218812 h 349629"/>
                <a:gd name="connsiteX10" fmla="*/ 1345781 w 2006029"/>
                <a:gd name="connsiteY10" fmla="*/ 218812 h 349629"/>
                <a:gd name="connsiteX11" fmla="*/ 1345781 w 2006029"/>
                <a:gd name="connsiteY11" fmla="*/ 234564 h 349629"/>
                <a:gd name="connsiteX12" fmla="*/ 1292539 w 2006029"/>
                <a:gd name="connsiteY12" fmla="*/ 309229 h 349629"/>
                <a:gd name="connsiteX13" fmla="*/ 1292539 w 2006029"/>
                <a:gd name="connsiteY13" fmla="*/ 329471 h 349629"/>
                <a:gd name="connsiteX14" fmla="*/ 1278913 w 2006029"/>
                <a:gd name="connsiteY14" fmla="*/ 332149 h 349629"/>
                <a:gd name="connsiteX15" fmla="*/ 1278913 w 2006029"/>
                <a:gd name="connsiteY15" fmla="*/ 347901 h 349629"/>
                <a:gd name="connsiteX16" fmla="*/ 1332155 w 2006029"/>
                <a:gd name="connsiteY16" fmla="*/ 347901 h 349629"/>
                <a:gd name="connsiteX17" fmla="*/ 1332155 w 2006029"/>
                <a:gd name="connsiteY17" fmla="*/ 332149 h 349629"/>
                <a:gd name="connsiteX18" fmla="*/ 1318372 w 2006029"/>
                <a:gd name="connsiteY18" fmla="*/ 329471 h 349629"/>
                <a:gd name="connsiteX19" fmla="*/ 1318372 w 2006029"/>
                <a:gd name="connsiteY19" fmla="*/ 237164 h 349629"/>
                <a:gd name="connsiteX20" fmla="*/ 1332155 w 2006029"/>
                <a:gd name="connsiteY20" fmla="*/ 234564 h 349629"/>
                <a:gd name="connsiteX21" fmla="*/ 1332155 w 2006029"/>
                <a:gd name="connsiteY21" fmla="*/ 218812 h 349629"/>
                <a:gd name="connsiteX22" fmla="*/ 1284899 w 2006029"/>
                <a:gd name="connsiteY22" fmla="*/ 218812 h 349629"/>
                <a:gd name="connsiteX23" fmla="*/ 1251898 w 2006029"/>
                <a:gd name="connsiteY23" fmla="*/ 313325 h 349629"/>
                <a:gd name="connsiteX24" fmla="*/ 1251347 w 2006029"/>
                <a:gd name="connsiteY24" fmla="*/ 313325 h 349629"/>
                <a:gd name="connsiteX25" fmla="*/ 1218582 w 2006029"/>
                <a:gd name="connsiteY25" fmla="*/ 218812 h 349629"/>
                <a:gd name="connsiteX26" fmla="*/ 1171326 w 2006029"/>
                <a:gd name="connsiteY26" fmla="*/ 218812 h 349629"/>
                <a:gd name="connsiteX27" fmla="*/ 1171326 w 2006029"/>
                <a:gd name="connsiteY27" fmla="*/ 234564 h 349629"/>
                <a:gd name="connsiteX28" fmla="*/ 1185031 w 2006029"/>
                <a:gd name="connsiteY28" fmla="*/ 237164 h 349629"/>
                <a:gd name="connsiteX29" fmla="*/ 1185031 w 2006029"/>
                <a:gd name="connsiteY29" fmla="*/ 329471 h 349629"/>
                <a:gd name="connsiteX30" fmla="*/ 1171326 w 2006029"/>
                <a:gd name="connsiteY30" fmla="*/ 332149 h 349629"/>
                <a:gd name="connsiteX31" fmla="*/ 1171326 w 2006029"/>
                <a:gd name="connsiteY31" fmla="*/ 347901 h 349629"/>
                <a:gd name="connsiteX32" fmla="*/ 1224647 w 2006029"/>
                <a:gd name="connsiteY32" fmla="*/ 347901 h 349629"/>
                <a:gd name="connsiteX33" fmla="*/ 1224647 w 2006029"/>
                <a:gd name="connsiteY33" fmla="*/ 332149 h 349629"/>
                <a:gd name="connsiteX34" fmla="*/ 1210785 w 2006029"/>
                <a:gd name="connsiteY34" fmla="*/ 329471 h 349629"/>
                <a:gd name="connsiteX35" fmla="*/ 1210785 w 2006029"/>
                <a:gd name="connsiteY35" fmla="*/ 309229 h 349629"/>
                <a:gd name="connsiteX36" fmla="*/ 1208344 w 2006029"/>
                <a:gd name="connsiteY36" fmla="*/ 252837 h 349629"/>
                <a:gd name="connsiteX37" fmla="*/ 1208895 w 2006029"/>
                <a:gd name="connsiteY37" fmla="*/ 252837 h 349629"/>
                <a:gd name="connsiteX38" fmla="*/ 1243156 w 2006029"/>
                <a:gd name="connsiteY38" fmla="*/ 347349 h 349629"/>
                <a:gd name="connsiteX39" fmla="*/ 1260483 w 2006029"/>
                <a:gd name="connsiteY39" fmla="*/ 347349 h 349629"/>
                <a:gd name="connsiteX40" fmla="*/ 1294429 w 2006029"/>
                <a:gd name="connsiteY40" fmla="*/ 252364 h 349629"/>
                <a:gd name="connsiteX41" fmla="*/ 1294980 w 2006029"/>
                <a:gd name="connsiteY41" fmla="*/ 252364 h 349629"/>
                <a:gd name="connsiteX42" fmla="*/ 1067756 w 2006029"/>
                <a:gd name="connsiteY42" fmla="*/ 218970 h 349629"/>
                <a:gd name="connsiteX43" fmla="*/ 1028376 w 2006029"/>
                <a:gd name="connsiteY43" fmla="*/ 218970 h 349629"/>
                <a:gd name="connsiteX44" fmla="*/ 1028376 w 2006029"/>
                <a:gd name="connsiteY44" fmla="*/ 234722 h 349629"/>
                <a:gd name="connsiteX45" fmla="*/ 1042080 w 2006029"/>
                <a:gd name="connsiteY45" fmla="*/ 237400 h 349629"/>
                <a:gd name="connsiteX46" fmla="*/ 1042080 w 2006029"/>
                <a:gd name="connsiteY46" fmla="*/ 304504 h 349629"/>
                <a:gd name="connsiteX47" fmla="*/ 1056257 w 2006029"/>
                <a:gd name="connsiteY47" fmla="*/ 337898 h 349629"/>
                <a:gd name="connsiteX48" fmla="*/ 1130843 w 2006029"/>
                <a:gd name="connsiteY48" fmla="*/ 337898 h 349629"/>
                <a:gd name="connsiteX49" fmla="*/ 1145178 w 2006029"/>
                <a:gd name="connsiteY49" fmla="*/ 304504 h 349629"/>
                <a:gd name="connsiteX50" fmla="*/ 1145178 w 2006029"/>
                <a:gd name="connsiteY50" fmla="*/ 237400 h 349629"/>
                <a:gd name="connsiteX51" fmla="*/ 1158882 w 2006029"/>
                <a:gd name="connsiteY51" fmla="*/ 234722 h 349629"/>
                <a:gd name="connsiteX52" fmla="*/ 1158882 w 2006029"/>
                <a:gd name="connsiteY52" fmla="*/ 218970 h 349629"/>
                <a:gd name="connsiteX53" fmla="*/ 1105404 w 2006029"/>
                <a:gd name="connsiteY53" fmla="*/ 218970 h 349629"/>
                <a:gd name="connsiteX54" fmla="*/ 1105404 w 2006029"/>
                <a:gd name="connsiteY54" fmla="*/ 234722 h 349629"/>
                <a:gd name="connsiteX55" fmla="*/ 1119108 w 2006029"/>
                <a:gd name="connsiteY55" fmla="*/ 237400 h 349629"/>
                <a:gd name="connsiteX56" fmla="*/ 1119108 w 2006029"/>
                <a:gd name="connsiteY56" fmla="*/ 304504 h 349629"/>
                <a:gd name="connsiteX57" fmla="*/ 1112256 w 2006029"/>
                <a:gd name="connsiteY57" fmla="*/ 323643 h 349629"/>
                <a:gd name="connsiteX58" fmla="*/ 1093196 w 2006029"/>
                <a:gd name="connsiteY58" fmla="*/ 329865 h 349629"/>
                <a:gd name="connsiteX59" fmla="*/ 1074451 w 2006029"/>
                <a:gd name="connsiteY59" fmla="*/ 323564 h 349629"/>
                <a:gd name="connsiteX60" fmla="*/ 1067599 w 2006029"/>
                <a:gd name="connsiteY60" fmla="*/ 304504 h 349629"/>
                <a:gd name="connsiteX61" fmla="*/ 1067599 w 2006029"/>
                <a:gd name="connsiteY61" fmla="*/ 237400 h 349629"/>
                <a:gd name="connsiteX62" fmla="*/ 1081382 w 2006029"/>
                <a:gd name="connsiteY62" fmla="*/ 234722 h 349629"/>
                <a:gd name="connsiteX63" fmla="*/ 1081382 w 2006029"/>
                <a:gd name="connsiteY63" fmla="*/ 218970 h 349629"/>
                <a:gd name="connsiteX64" fmla="*/ 953238 w 2006029"/>
                <a:gd name="connsiteY64" fmla="*/ 182740 h 349629"/>
                <a:gd name="connsiteX65" fmla="*/ 931185 w 2006029"/>
                <a:gd name="connsiteY65" fmla="*/ 182740 h 349629"/>
                <a:gd name="connsiteX66" fmla="*/ 931185 w 2006029"/>
                <a:gd name="connsiteY66" fmla="*/ 184158 h 349629"/>
                <a:gd name="connsiteX67" fmla="*/ 955995 w 2006029"/>
                <a:gd name="connsiteY67" fmla="*/ 206762 h 349629"/>
                <a:gd name="connsiteX68" fmla="*/ 973716 w 2006029"/>
                <a:gd name="connsiteY68" fmla="*/ 206762 h 349629"/>
                <a:gd name="connsiteX69" fmla="*/ 998447 w 2006029"/>
                <a:gd name="connsiteY69" fmla="*/ 184237 h 349629"/>
                <a:gd name="connsiteX70" fmla="*/ 998447 w 2006029"/>
                <a:gd name="connsiteY70" fmla="*/ 182740 h 349629"/>
                <a:gd name="connsiteX71" fmla="*/ 976551 w 2006029"/>
                <a:gd name="connsiteY71" fmla="*/ 182740 h 349629"/>
                <a:gd name="connsiteX72" fmla="*/ 964816 w 2006029"/>
                <a:gd name="connsiteY72" fmla="*/ 195184 h 349629"/>
                <a:gd name="connsiteX73" fmla="*/ 1013254 w 2006029"/>
                <a:gd name="connsiteY73" fmla="*/ 233698 h 349629"/>
                <a:gd name="connsiteX74" fmla="*/ 992776 w 2006029"/>
                <a:gd name="connsiteY74" fmla="*/ 221726 h 349629"/>
                <a:gd name="connsiteX75" fmla="*/ 965761 w 2006029"/>
                <a:gd name="connsiteY75" fmla="*/ 217237 h 349629"/>
                <a:gd name="connsiteX76" fmla="*/ 932446 w 2006029"/>
                <a:gd name="connsiteY76" fmla="*/ 227397 h 349629"/>
                <a:gd name="connsiteX77" fmla="*/ 919214 w 2006029"/>
                <a:gd name="connsiteY77" fmla="*/ 252994 h 349629"/>
                <a:gd name="connsiteX78" fmla="*/ 930949 w 2006029"/>
                <a:gd name="connsiteY78" fmla="*/ 277883 h 349629"/>
                <a:gd name="connsiteX79" fmla="*/ 965525 w 2006029"/>
                <a:gd name="connsiteY79" fmla="*/ 293635 h 349629"/>
                <a:gd name="connsiteX80" fmla="*/ 983955 w 2006029"/>
                <a:gd name="connsiteY80" fmla="*/ 302062 h 349629"/>
                <a:gd name="connsiteX81" fmla="*/ 989232 w 2006029"/>
                <a:gd name="connsiteY81" fmla="*/ 314034 h 349629"/>
                <a:gd name="connsiteX82" fmla="*/ 983719 w 2006029"/>
                <a:gd name="connsiteY82" fmla="*/ 325612 h 349629"/>
                <a:gd name="connsiteX83" fmla="*/ 967573 w 2006029"/>
                <a:gd name="connsiteY83" fmla="*/ 329943 h 349629"/>
                <a:gd name="connsiteX84" fmla="*/ 952687 w 2006029"/>
                <a:gd name="connsiteY84" fmla="*/ 327817 h 349629"/>
                <a:gd name="connsiteX85" fmla="*/ 942133 w 2006029"/>
                <a:gd name="connsiteY85" fmla="*/ 322619 h 349629"/>
                <a:gd name="connsiteX86" fmla="*/ 939455 w 2006029"/>
                <a:gd name="connsiteY86" fmla="*/ 304267 h 349629"/>
                <a:gd name="connsiteX87" fmla="*/ 919450 w 2006029"/>
                <a:gd name="connsiteY87" fmla="*/ 304267 h 349629"/>
                <a:gd name="connsiteX88" fmla="*/ 919450 w 2006029"/>
                <a:gd name="connsiteY88" fmla="*/ 331125 h 349629"/>
                <a:gd name="connsiteX89" fmla="*/ 940007 w 2006029"/>
                <a:gd name="connsiteY89" fmla="*/ 344593 h 349629"/>
                <a:gd name="connsiteX90" fmla="*/ 967573 w 2006029"/>
                <a:gd name="connsiteY90" fmla="*/ 349397 h 349629"/>
                <a:gd name="connsiteX91" fmla="*/ 1002070 w 2006029"/>
                <a:gd name="connsiteY91" fmla="*/ 339946 h 349629"/>
                <a:gd name="connsiteX92" fmla="*/ 1015144 w 2006029"/>
                <a:gd name="connsiteY92" fmla="*/ 313798 h 349629"/>
                <a:gd name="connsiteX93" fmla="*/ 1004118 w 2006029"/>
                <a:gd name="connsiteY93" fmla="*/ 288358 h 349629"/>
                <a:gd name="connsiteX94" fmla="*/ 971826 w 2006029"/>
                <a:gd name="connsiteY94" fmla="*/ 272606 h 349629"/>
                <a:gd name="connsiteX95" fmla="*/ 950954 w 2006029"/>
                <a:gd name="connsiteY95" fmla="*/ 263706 h 349629"/>
                <a:gd name="connsiteX96" fmla="*/ 944890 w 2006029"/>
                <a:gd name="connsiteY96" fmla="*/ 252994 h 349629"/>
                <a:gd name="connsiteX97" fmla="*/ 950718 w 2006029"/>
                <a:gd name="connsiteY97" fmla="*/ 241495 h 349629"/>
                <a:gd name="connsiteX98" fmla="*/ 967100 w 2006029"/>
                <a:gd name="connsiteY98" fmla="*/ 237006 h 349629"/>
                <a:gd name="connsiteX99" fmla="*/ 980726 w 2006029"/>
                <a:gd name="connsiteY99" fmla="*/ 238581 h 349629"/>
                <a:gd name="connsiteX100" fmla="*/ 990571 w 2006029"/>
                <a:gd name="connsiteY100" fmla="*/ 242283 h 349629"/>
                <a:gd name="connsiteX101" fmla="*/ 993958 w 2006029"/>
                <a:gd name="connsiteY101" fmla="*/ 260004 h 349629"/>
                <a:gd name="connsiteX102" fmla="*/ 1013254 w 2006029"/>
                <a:gd name="connsiteY102" fmla="*/ 260004 h 349629"/>
                <a:gd name="connsiteX103" fmla="*/ 840926 w 2006029"/>
                <a:gd name="connsiteY103" fmla="*/ 248584 h 349629"/>
                <a:gd name="connsiteX104" fmla="*/ 841477 w 2006029"/>
                <a:gd name="connsiteY104" fmla="*/ 248584 h 349629"/>
                <a:gd name="connsiteX105" fmla="*/ 855969 w 2006029"/>
                <a:gd name="connsiteY105" fmla="*/ 293871 h 349629"/>
                <a:gd name="connsiteX106" fmla="*/ 826434 w 2006029"/>
                <a:gd name="connsiteY106" fmla="*/ 293871 h 349629"/>
                <a:gd name="connsiteX107" fmla="*/ 779808 w 2006029"/>
                <a:gd name="connsiteY107" fmla="*/ 347586 h 349629"/>
                <a:gd name="connsiteX108" fmla="*/ 823599 w 2006029"/>
                <a:gd name="connsiteY108" fmla="*/ 347586 h 349629"/>
                <a:gd name="connsiteX109" fmla="*/ 823599 w 2006029"/>
                <a:gd name="connsiteY109" fmla="*/ 331834 h 349629"/>
                <a:gd name="connsiteX110" fmla="*/ 814699 w 2006029"/>
                <a:gd name="connsiteY110" fmla="*/ 330180 h 349629"/>
                <a:gd name="connsiteX111" fmla="*/ 820369 w 2006029"/>
                <a:gd name="connsiteY111" fmla="*/ 312537 h 349629"/>
                <a:gd name="connsiteX112" fmla="*/ 862034 w 2006029"/>
                <a:gd name="connsiteY112" fmla="*/ 312537 h 349629"/>
                <a:gd name="connsiteX113" fmla="*/ 867705 w 2006029"/>
                <a:gd name="connsiteY113" fmla="*/ 330180 h 349629"/>
                <a:gd name="connsiteX114" fmla="*/ 858805 w 2006029"/>
                <a:gd name="connsiteY114" fmla="*/ 331834 h 349629"/>
                <a:gd name="connsiteX115" fmla="*/ 858805 w 2006029"/>
                <a:gd name="connsiteY115" fmla="*/ 347586 h 349629"/>
                <a:gd name="connsiteX116" fmla="*/ 902595 w 2006029"/>
                <a:gd name="connsiteY116" fmla="*/ 347586 h 349629"/>
                <a:gd name="connsiteX117" fmla="*/ 902595 w 2006029"/>
                <a:gd name="connsiteY117" fmla="*/ 331834 h 349629"/>
                <a:gd name="connsiteX118" fmla="*/ 893380 w 2006029"/>
                <a:gd name="connsiteY118" fmla="*/ 330495 h 349629"/>
                <a:gd name="connsiteX119" fmla="*/ 854551 w 2006029"/>
                <a:gd name="connsiteY119" fmla="*/ 218655 h 349629"/>
                <a:gd name="connsiteX120" fmla="*/ 828167 w 2006029"/>
                <a:gd name="connsiteY120" fmla="*/ 218655 h 349629"/>
                <a:gd name="connsiteX121" fmla="*/ 788786 w 2006029"/>
                <a:gd name="connsiteY121" fmla="*/ 330495 h 349629"/>
                <a:gd name="connsiteX122" fmla="*/ 779571 w 2006029"/>
                <a:gd name="connsiteY122" fmla="*/ 331834 h 349629"/>
                <a:gd name="connsiteX123" fmla="*/ 719871 w 2006029"/>
                <a:gd name="connsiteY123" fmla="*/ 238818 h 349629"/>
                <a:gd name="connsiteX124" fmla="*/ 741609 w 2006029"/>
                <a:gd name="connsiteY124" fmla="*/ 238818 h 349629"/>
                <a:gd name="connsiteX125" fmla="*/ 757912 w 2006029"/>
                <a:gd name="connsiteY125" fmla="*/ 244882 h 349629"/>
                <a:gd name="connsiteX126" fmla="*/ 763426 w 2006029"/>
                <a:gd name="connsiteY126" fmla="*/ 260240 h 349629"/>
                <a:gd name="connsiteX127" fmla="*/ 745169 w 2006029"/>
                <a:gd name="connsiteY127" fmla="*/ 281120 h 349629"/>
                <a:gd name="connsiteX128" fmla="*/ 741609 w 2006029"/>
                <a:gd name="connsiteY128" fmla="*/ 281033 h 349629"/>
                <a:gd name="connsiteX129" fmla="*/ 719871 w 2006029"/>
                <a:gd name="connsiteY129" fmla="*/ 281033 h 349629"/>
                <a:gd name="connsiteX130" fmla="*/ 694116 w 2006029"/>
                <a:gd name="connsiteY130" fmla="*/ 218970 h 349629"/>
                <a:gd name="connsiteX131" fmla="*/ 680097 w 2006029"/>
                <a:gd name="connsiteY131" fmla="*/ 218970 h 349629"/>
                <a:gd name="connsiteX132" fmla="*/ 680097 w 2006029"/>
                <a:gd name="connsiteY132" fmla="*/ 234722 h 349629"/>
                <a:gd name="connsiteX133" fmla="*/ 693801 w 2006029"/>
                <a:gd name="connsiteY133" fmla="*/ 237400 h 349629"/>
                <a:gd name="connsiteX134" fmla="*/ 693801 w 2006029"/>
                <a:gd name="connsiteY134" fmla="*/ 329707 h 349629"/>
                <a:gd name="connsiteX135" fmla="*/ 680097 w 2006029"/>
                <a:gd name="connsiteY135" fmla="*/ 332385 h 349629"/>
                <a:gd name="connsiteX136" fmla="*/ 680097 w 2006029"/>
                <a:gd name="connsiteY136" fmla="*/ 348137 h 349629"/>
                <a:gd name="connsiteX137" fmla="*/ 733339 w 2006029"/>
                <a:gd name="connsiteY137" fmla="*/ 348137 h 349629"/>
                <a:gd name="connsiteX138" fmla="*/ 733339 w 2006029"/>
                <a:gd name="connsiteY138" fmla="*/ 332385 h 349629"/>
                <a:gd name="connsiteX139" fmla="*/ 719556 w 2006029"/>
                <a:gd name="connsiteY139" fmla="*/ 329707 h 349629"/>
                <a:gd name="connsiteX140" fmla="*/ 719556 w 2006029"/>
                <a:gd name="connsiteY140" fmla="*/ 301196 h 349629"/>
                <a:gd name="connsiteX141" fmla="*/ 741294 w 2006029"/>
                <a:gd name="connsiteY141" fmla="*/ 301196 h 349629"/>
                <a:gd name="connsiteX142" fmla="*/ 776185 w 2006029"/>
                <a:gd name="connsiteY142" fmla="*/ 290012 h 349629"/>
                <a:gd name="connsiteX143" fmla="*/ 777634 w 2006029"/>
                <a:gd name="connsiteY143" fmla="*/ 231997 h 349629"/>
                <a:gd name="connsiteX144" fmla="*/ 776185 w 2006029"/>
                <a:gd name="connsiteY144" fmla="*/ 230548 h 349629"/>
                <a:gd name="connsiteX145" fmla="*/ 741294 w 2006029"/>
                <a:gd name="connsiteY145" fmla="*/ 219206 h 349629"/>
                <a:gd name="connsiteX146" fmla="*/ 626619 w 2006029"/>
                <a:gd name="connsiteY146" fmla="*/ 237164 h 349629"/>
                <a:gd name="connsiteX147" fmla="*/ 626619 w 2006029"/>
                <a:gd name="connsiteY147" fmla="*/ 329471 h 349629"/>
                <a:gd name="connsiteX148" fmla="*/ 612835 w 2006029"/>
                <a:gd name="connsiteY148" fmla="*/ 332149 h 349629"/>
                <a:gd name="connsiteX149" fmla="*/ 612835 w 2006029"/>
                <a:gd name="connsiteY149" fmla="*/ 347901 h 349629"/>
                <a:gd name="connsiteX150" fmla="*/ 666156 w 2006029"/>
                <a:gd name="connsiteY150" fmla="*/ 347901 h 349629"/>
                <a:gd name="connsiteX151" fmla="*/ 666156 w 2006029"/>
                <a:gd name="connsiteY151" fmla="*/ 332149 h 349629"/>
                <a:gd name="connsiteX152" fmla="*/ 652294 w 2006029"/>
                <a:gd name="connsiteY152" fmla="*/ 329471 h 349629"/>
                <a:gd name="connsiteX153" fmla="*/ 652294 w 2006029"/>
                <a:gd name="connsiteY153" fmla="*/ 237164 h 349629"/>
                <a:gd name="connsiteX154" fmla="*/ 666156 w 2006029"/>
                <a:gd name="connsiteY154" fmla="*/ 234564 h 349629"/>
                <a:gd name="connsiteX155" fmla="*/ 666156 w 2006029"/>
                <a:gd name="connsiteY155" fmla="*/ 218812 h 349629"/>
                <a:gd name="connsiteX156" fmla="*/ 612835 w 2006029"/>
                <a:gd name="connsiteY156" fmla="*/ 218812 h 349629"/>
                <a:gd name="connsiteX157" fmla="*/ 612835 w 2006029"/>
                <a:gd name="connsiteY157" fmla="*/ 234564 h 349629"/>
                <a:gd name="connsiteX158" fmla="*/ 669307 w 2006029"/>
                <a:gd name="connsiteY158" fmla="*/ 190301 h 349629"/>
                <a:gd name="connsiteX159" fmla="*/ 604723 w 2006029"/>
                <a:gd name="connsiteY159" fmla="*/ 190301 h 349629"/>
                <a:gd name="connsiteX160" fmla="*/ 604723 w 2006029"/>
                <a:gd name="connsiteY160" fmla="*/ 204635 h 349629"/>
                <a:gd name="connsiteX161" fmla="*/ 669307 w 2006029"/>
                <a:gd name="connsiteY161" fmla="*/ 204635 h 349629"/>
                <a:gd name="connsiteX162" fmla="*/ 1987521 w 2006029"/>
                <a:gd name="connsiteY162" fmla="*/ 54124 h 349629"/>
                <a:gd name="connsiteX163" fmla="*/ 1943967 w 2006029"/>
                <a:gd name="connsiteY163" fmla="*/ 54124 h 349629"/>
                <a:gd name="connsiteX164" fmla="*/ 1943967 w 2006029"/>
                <a:gd name="connsiteY164" fmla="*/ 21832 h 349629"/>
                <a:gd name="connsiteX165" fmla="*/ 1985159 w 2006029"/>
                <a:gd name="connsiteY165" fmla="*/ 21832 h 349629"/>
                <a:gd name="connsiteX166" fmla="*/ 1986261 w 2006029"/>
                <a:gd name="connsiteY166" fmla="*/ 37584 h 349629"/>
                <a:gd name="connsiteX167" fmla="*/ 2006030 w 2006029"/>
                <a:gd name="connsiteY167" fmla="*/ 37584 h 349629"/>
                <a:gd name="connsiteX168" fmla="*/ 2006030 w 2006029"/>
                <a:gd name="connsiteY168" fmla="*/ 2300 h 349629"/>
                <a:gd name="connsiteX169" fmla="*/ 1904271 w 2006029"/>
                <a:gd name="connsiteY169" fmla="*/ 2300 h 349629"/>
                <a:gd name="connsiteX170" fmla="*/ 1904271 w 2006029"/>
                <a:gd name="connsiteY170" fmla="*/ 18052 h 349629"/>
                <a:gd name="connsiteX171" fmla="*/ 1917976 w 2006029"/>
                <a:gd name="connsiteY171" fmla="*/ 20651 h 349629"/>
                <a:gd name="connsiteX172" fmla="*/ 1917976 w 2006029"/>
                <a:gd name="connsiteY172" fmla="*/ 112958 h 349629"/>
                <a:gd name="connsiteX173" fmla="*/ 1904271 w 2006029"/>
                <a:gd name="connsiteY173" fmla="*/ 115636 h 349629"/>
                <a:gd name="connsiteX174" fmla="*/ 1904271 w 2006029"/>
                <a:gd name="connsiteY174" fmla="*/ 131388 h 349629"/>
                <a:gd name="connsiteX175" fmla="*/ 2006030 w 2006029"/>
                <a:gd name="connsiteY175" fmla="*/ 131388 h 349629"/>
                <a:gd name="connsiteX176" fmla="*/ 2006030 w 2006029"/>
                <a:gd name="connsiteY176" fmla="*/ 96261 h 349629"/>
                <a:gd name="connsiteX177" fmla="*/ 1986419 w 2006029"/>
                <a:gd name="connsiteY177" fmla="*/ 96261 h 349629"/>
                <a:gd name="connsiteX178" fmla="*/ 1985237 w 2006029"/>
                <a:gd name="connsiteY178" fmla="*/ 112013 h 349629"/>
                <a:gd name="connsiteX179" fmla="*/ 1943730 w 2006029"/>
                <a:gd name="connsiteY179" fmla="*/ 112013 h 349629"/>
                <a:gd name="connsiteX180" fmla="*/ 1943730 w 2006029"/>
                <a:gd name="connsiteY180" fmla="*/ 75232 h 349629"/>
                <a:gd name="connsiteX181" fmla="*/ 1987521 w 2006029"/>
                <a:gd name="connsiteY181" fmla="*/ 75232 h 349629"/>
                <a:gd name="connsiteX182" fmla="*/ 1850635 w 2006029"/>
                <a:gd name="connsiteY182" fmla="*/ 20100 h 349629"/>
                <a:gd name="connsiteX183" fmla="*/ 1850635 w 2006029"/>
                <a:gd name="connsiteY183" fmla="*/ 112407 h 349629"/>
                <a:gd name="connsiteX184" fmla="*/ 1836931 w 2006029"/>
                <a:gd name="connsiteY184" fmla="*/ 115085 h 349629"/>
                <a:gd name="connsiteX185" fmla="*/ 1836931 w 2006029"/>
                <a:gd name="connsiteY185" fmla="*/ 130837 h 349629"/>
                <a:gd name="connsiteX186" fmla="*/ 1890173 w 2006029"/>
                <a:gd name="connsiteY186" fmla="*/ 130837 h 349629"/>
                <a:gd name="connsiteX187" fmla="*/ 1890173 w 2006029"/>
                <a:gd name="connsiteY187" fmla="*/ 115085 h 349629"/>
                <a:gd name="connsiteX188" fmla="*/ 1876390 w 2006029"/>
                <a:gd name="connsiteY188" fmla="*/ 112407 h 349629"/>
                <a:gd name="connsiteX189" fmla="*/ 1876390 w 2006029"/>
                <a:gd name="connsiteY189" fmla="*/ 20100 h 349629"/>
                <a:gd name="connsiteX190" fmla="*/ 1890173 w 2006029"/>
                <a:gd name="connsiteY190" fmla="*/ 17501 h 349629"/>
                <a:gd name="connsiteX191" fmla="*/ 1890173 w 2006029"/>
                <a:gd name="connsiteY191" fmla="*/ 1748 h 349629"/>
                <a:gd name="connsiteX192" fmla="*/ 1836931 w 2006029"/>
                <a:gd name="connsiteY192" fmla="*/ 1748 h 349629"/>
                <a:gd name="connsiteX193" fmla="*/ 1836931 w 2006029"/>
                <a:gd name="connsiteY193" fmla="*/ 17501 h 349629"/>
                <a:gd name="connsiteX194" fmla="*/ 1783689 w 2006029"/>
                <a:gd name="connsiteY194" fmla="*/ 92165 h 349629"/>
                <a:gd name="connsiteX195" fmla="*/ 1783689 w 2006029"/>
                <a:gd name="connsiteY195" fmla="*/ 112407 h 349629"/>
                <a:gd name="connsiteX196" fmla="*/ 1769985 w 2006029"/>
                <a:gd name="connsiteY196" fmla="*/ 115085 h 349629"/>
                <a:gd name="connsiteX197" fmla="*/ 1769985 w 2006029"/>
                <a:gd name="connsiteY197" fmla="*/ 130837 h 349629"/>
                <a:gd name="connsiteX198" fmla="*/ 1823306 w 2006029"/>
                <a:gd name="connsiteY198" fmla="*/ 130837 h 349629"/>
                <a:gd name="connsiteX199" fmla="*/ 1823306 w 2006029"/>
                <a:gd name="connsiteY199" fmla="*/ 115085 h 349629"/>
                <a:gd name="connsiteX200" fmla="*/ 1809522 w 2006029"/>
                <a:gd name="connsiteY200" fmla="*/ 112407 h 349629"/>
                <a:gd name="connsiteX201" fmla="*/ 1809522 w 2006029"/>
                <a:gd name="connsiteY201" fmla="*/ 20100 h 349629"/>
                <a:gd name="connsiteX202" fmla="*/ 1823306 w 2006029"/>
                <a:gd name="connsiteY202" fmla="*/ 17501 h 349629"/>
                <a:gd name="connsiteX203" fmla="*/ 1823306 w 2006029"/>
                <a:gd name="connsiteY203" fmla="*/ 1748 h 349629"/>
                <a:gd name="connsiteX204" fmla="*/ 1776049 w 2006029"/>
                <a:gd name="connsiteY204" fmla="*/ 1748 h 349629"/>
                <a:gd name="connsiteX205" fmla="*/ 1743049 w 2006029"/>
                <a:gd name="connsiteY205" fmla="*/ 96261 h 349629"/>
                <a:gd name="connsiteX206" fmla="*/ 1742497 w 2006029"/>
                <a:gd name="connsiteY206" fmla="*/ 96261 h 349629"/>
                <a:gd name="connsiteX207" fmla="*/ 1709733 w 2006029"/>
                <a:gd name="connsiteY207" fmla="*/ 1748 h 349629"/>
                <a:gd name="connsiteX208" fmla="*/ 1662477 w 2006029"/>
                <a:gd name="connsiteY208" fmla="*/ 1748 h 349629"/>
                <a:gd name="connsiteX209" fmla="*/ 1662477 w 2006029"/>
                <a:gd name="connsiteY209" fmla="*/ 17501 h 349629"/>
                <a:gd name="connsiteX210" fmla="*/ 1676181 w 2006029"/>
                <a:gd name="connsiteY210" fmla="*/ 20100 h 349629"/>
                <a:gd name="connsiteX211" fmla="*/ 1676181 w 2006029"/>
                <a:gd name="connsiteY211" fmla="*/ 112407 h 349629"/>
                <a:gd name="connsiteX212" fmla="*/ 1662477 w 2006029"/>
                <a:gd name="connsiteY212" fmla="*/ 115085 h 349629"/>
                <a:gd name="connsiteX213" fmla="*/ 1662477 w 2006029"/>
                <a:gd name="connsiteY213" fmla="*/ 130837 h 349629"/>
                <a:gd name="connsiteX214" fmla="*/ 1715719 w 2006029"/>
                <a:gd name="connsiteY214" fmla="*/ 130837 h 349629"/>
                <a:gd name="connsiteX215" fmla="*/ 1715719 w 2006029"/>
                <a:gd name="connsiteY215" fmla="*/ 115085 h 349629"/>
                <a:gd name="connsiteX216" fmla="*/ 1701936 w 2006029"/>
                <a:gd name="connsiteY216" fmla="*/ 112407 h 349629"/>
                <a:gd name="connsiteX217" fmla="*/ 1701936 w 2006029"/>
                <a:gd name="connsiteY217" fmla="*/ 92165 h 349629"/>
                <a:gd name="connsiteX218" fmla="*/ 1699494 w 2006029"/>
                <a:gd name="connsiteY218" fmla="*/ 35773 h 349629"/>
                <a:gd name="connsiteX219" fmla="*/ 1700045 w 2006029"/>
                <a:gd name="connsiteY219" fmla="*/ 35773 h 349629"/>
                <a:gd name="connsiteX220" fmla="*/ 1734306 w 2006029"/>
                <a:gd name="connsiteY220" fmla="*/ 130286 h 349629"/>
                <a:gd name="connsiteX221" fmla="*/ 1751240 w 2006029"/>
                <a:gd name="connsiteY221" fmla="*/ 130286 h 349629"/>
                <a:gd name="connsiteX222" fmla="*/ 1785658 w 2006029"/>
                <a:gd name="connsiteY222" fmla="*/ 35064 h 349629"/>
                <a:gd name="connsiteX223" fmla="*/ 1786209 w 2006029"/>
                <a:gd name="connsiteY223" fmla="*/ 35064 h 349629"/>
                <a:gd name="connsiteX224" fmla="*/ 1587260 w 2006029"/>
                <a:gd name="connsiteY224" fmla="*/ 31362 h 349629"/>
                <a:gd name="connsiteX225" fmla="*/ 1587733 w 2006029"/>
                <a:gd name="connsiteY225" fmla="*/ 31362 h 349629"/>
                <a:gd name="connsiteX226" fmla="*/ 1602225 w 2006029"/>
                <a:gd name="connsiteY226" fmla="*/ 76728 h 349629"/>
                <a:gd name="connsiteX227" fmla="*/ 1572768 w 2006029"/>
                <a:gd name="connsiteY227" fmla="*/ 76728 h 349629"/>
                <a:gd name="connsiteX228" fmla="*/ 1526064 w 2006029"/>
                <a:gd name="connsiteY228" fmla="*/ 130364 h 349629"/>
                <a:gd name="connsiteX229" fmla="*/ 1570091 w 2006029"/>
                <a:gd name="connsiteY229" fmla="*/ 130364 h 349629"/>
                <a:gd name="connsiteX230" fmla="*/ 1570091 w 2006029"/>
                <a:gd name="connsiteY230" fmla="*/ 114612 h 349629"/>
                <a:gd name="connsiteX231" fmla="*/ 1561112 w 2006029"/>
                <a:gd name="connsiteY231" fmla="*/ 113037 h 349629"/>
                <a:gd name="connsiteX232" fmla="*/ 1566783 w 2006029"/>
                <a:gd name="connsiteY232" fmla="*/ 95395 h 349629"/>
                <a:gd name="connsiteX233" fmla="*/ 1608526 w 2006029"/>
                <a:gd name="connsiteY233" fmla="*/ 95395 h 349629"/>
                <a:gd name="connsiteX234" fmla="*/ 1614118 w 2006029"/>
                <a:gd name="connsiteY234" fmla="*/ 113037 h 349629"/>
                <a:gd name="connsiteX235" fmla="*/ 1605218 w 2006029"/>
                <a:gd name="connsiteY235" fmla="*/ 114612 h 349629"/>
                <a:gd name="connsiteX236" fmla="*/ 1605218 w 2006029"/>
                <a:gd name="connsiteY236" fmla="*/ 130364 h 349629"/>
                <a:gd name="connsiteX237" fmla="*/ 1648851 w 2006029"/>
                <a:gd name="connsiteY237" fmla="*/ 130364 h 349629"/>
                <a:gd name="connsiteX238" fmla="*/ 1648851 w 2006029"/>
                <a:gd name="connsiteY238" fmla="*/ 114612 h 349629"/>
                <a:gd name="connsiteX239" fmla="*/ 1639636 w 2006029"/>
                <a:gd name="connsiteY239" fmla="*/ 113273 h 349629"/>
                <a:gd name="connsiteX240" fmla="*/ 1600807 w 2006029"/>
                <a:gd name="connsiteY240" fmla="*/ 1433 h 349629"/>
                <a:gd name="connsiteX241" fmla="*/ 1574422 w 2006029"/>
                <a:gd name="connsiteY241" fmla="*/ 1433 h 349629"/>
                <a:gd name="connsiteX242" fmla="*/ 1535042 w 2006029"/>
                <a:gd name="connsiteY242" fmla="*/ 113273 h 349629"/>
                <a:gd name="connsiteX243" fmla="*/ 1525827 w 2006029"/>
                <a:gd name="connsiteY243" fmla="*/ 114612 h 349629"/>
                <a:gd name="connsiteX244" fmla="*/ 1415799 w 2006029"/>
                <a:gd name="connsiteY244" fmla="*/ 1748 h 349629"/>
                <a:gd name="connsiteX245" fmla="*/ 1415799 w 2006029"/>
                <a:gd name="connsiteY245" fmla="*/ 36009 h 349629"/>
                <a:gd name="connsiteX246" fmla="*/ 1435489 w 2006029"/>
                <a:gd name="connsiteY246" fmla="*/ 36009 h 349629"/>
                <a:gd name="connsiteX247" fmla="*/ 1436513 w 2006029"/>
                <a:gd name="connsiteY247" fmla="*/ 21675 h 349629"/>
                <a:gd name="connsiteX248" fmla="*/ 1460141 w 2006029"/>
                <a:gd name="connsiteY248" fmla="*/ 21675 h 349629"/>
                <a:gd name="connsiteX249" fmla="*/ 1460141 w 2006029"/>
                <a:gd name="connsiteY249" fmla="*/ 112249 h 349629"/>
                <a:gd name="connsiteX250" fmla="*/ 1446437 w 2006029"/>
                <a:gd name="connsiteY250" fmla="*/ 114927 h 349629"/>
                <a:gd name="connsiteX251" fmla="*/ 1446437 w 2006029"/>
                <a:gd name="connsiteY251" fmla="*/ 130679 h 349629"/>
                <a:gd name="connsiteX252" fmla="*/ 1499758 w 2006029"/>
                <a:gd name="connsiteY252" fmla="*/ 130679 h 349629"/>
                <a:gd name="connsiteX253" fmla="*/ 1499758 w 2006029"/>
                <a:gd name="connsiteY253" fmla="*/ 114927 h 349629"/>
                <a:gd name="connsiteX254" fmla="*/ 1485974 w 2006029"/>
                <a:gd name="connsiteY254" fmla="*/ 112249 h 349629"/>
                <a:gd name="connsiteX255" fmla="*/ 1485974 w 2006029"/>
                <a:gd name="connsiteY255" fmla="*/ 21675 h 349629"/>
                <a:gd name="connsiteX256" fmla="*/ 1509603 w 2006029"/>
                <a:gd name="connsiteY256" fmla="*/ 21675 h 349629"/>
                <a:gd name="connsiteX257" fmla="*/ 1510626 w 2006029"/>
                <a:gd name="connsiteY257" fmla="*/ 36009 h 349629"/>
                <a:gd name="connsiteX258" fmla="*/ 1530710 w 2006029"/>
                <a:gd name="connsiteY258" fmla="*/ 36009 h 349629"/>
                <a:gd name="connsiteX259" fmla="*/ 1530710 w 2006029"/>
                <a:gd name="connsiteY259" fmla="*/ 1748 h 349629"/>
                <a:gd name="connsiteX260" fmla="*/ 1400677 w 2006029"/>
                <a:gd name="connsiteY260" fmla="*/ 16555 h 349629"/>
                <a:gd name="connsiteX261" fmla="*/ 1380199 w 2006029"/>
                <a:gd name="connsiteY261" fmla="*/ 4505 h 349629"/>
                <a:gd name="connsiteX262" fmla="*/ 1353105 w 2006029"/>
                <a:gd name="connsiteY262" fmla="*/ 16 h 349629"/>
                <a:gd name="connsiteX263" fmla="*/ 1319868 w 2006029"/>
                <a:gd name="connsiteY263" fmla="*/ 10176 h 349629"/>
                <a:gd name="connsiteX264" fmla="*/ 1306558 w 2006029"/>
                <a:gd name="connsiteY264" fmla="*/ 35773 h 349629"/>
                <a:gd name="connsiteX265" fmla="*/ 1318293 w 2006029"/>
                <a:gd name="connsiteY265" fmla="*/ 60661 h 349629"/>
                <a:gd name="connsiteX266" fmla="*/ 1352948 w 2006029"/>
                <a:gd name="connsiteY266" fmla="*/ 76413 h 349629"/>
                <a:gd name="connsiteX267" fmla="*/ 1371378 w 2006029"/>
                <a:gd name="connsiteY267" fmla="*/ 84841 h 349629"/>
                <a:gd name="connsiteX268" fmla="*/ 1376655 w 2006029"/>
                <a:gd name="connsiteY268" fmla="*/ 96812 h 349629"/>
                <a:gd name="connsiteX269" fmla="*/ 1371142 w 2006029"/>
                <a:gd name="connsiteY269" fmla="*/ 108390 h 349629"/>
                <a:gd name="connsiteX270" fmla="*/ 1354996 w 2006029"/>
                <a:gd name="connsiteY270" fmla="*/ 112722 h 349629"/>
                <a:gd name="connsiteX271" fmla="*/ 1340110 w 2006029"/>
                <a:gd name="connsiteY271" fmla="*/ 110595 h 349629"/>
                <a:gd name="connsiteX272" fmla="*/ 1329556 w 2006029"/>
                <a:gd name="connsiteY272" fmla="*/ 105397 h 349629"/>
                <a:gd name="connsiteX273" fmla="*/ 1326799 w 2006029"/>
                <a:gd name="connsiteY273" fmla="*/ 87125 h 349629"/>
                <a:gd name="connsiteX274" fmla="*/ 1306873 w 2006029"/>
                <a:gd name="connsiteY274" fmla="*/ 87125 h 349629"/>
                <a:gd name="connsiteX275" fmla="*/ 1306873 w 2006029"/>
                <a:gd name="connsiteY275" fmla="*/ 113982 h 349629"/>
                <a:gd name="connsiteX276" fmla="*/ 1327351 w 2006029"/>
                <a:gd name="connsiteY276" fmla="*/ 127371 h 349629"/>
                <a:gd name="connsiteX277" fmla="*/ 1354996 w 2006029"/>
                <a:gd name="connsiteY277" fmla="*/ 132255 h 349629"/>
                <a:gd name="connsiteX278" fmla="*/ 1389414 w 2006029"/>
                <a:gd name="connsiteY278" fmla="*/ 122725 h 349629"/>
                <a:gd name="connsiteX279" fmla="*/ 1402488 w 2006029"/>
                <a:gd name="connsiteY279" fmla="*/ 96576 h 349629"/>
                <a:gd name="connsiteX280" fmla="*/ 1391541 w 2006029"/>
                <a:gd name="connsiteY280" fmla="*/ 71136 h 349629"/>
                <a:gd name="connsiteX281" fmla="*/ 1359249 w 2006029"/>
                <a:gd name="connsiteY281" fmla="*/ 55384 h 349629"/>
                <a:gd name="connsiteX282" fmla="*/ 1338299 w 2006029"/>
                <a:gd name="connsiteY282" fmla="*/ 46563 h 349629"/>
                <a:gd name="connsiteX283" fmla="*/ 1332313 w 2006029"/>
                <a:gd name="connsiteY283" fmla="*/ 35773 h 349629"/>
                <a:gd name="connsiteX284" fmla="*/ 1338062 w 2006029"/>
                <a:gd name="connsiteY284" fmla="*/ 24274 h 349629"/>
                <a:gd name="connsiteX285" fmla="*/ 1354444 w 2006029"/>
                <a:gd name="connsiteY285" fmla="*/ 19785 h 349629"/>
                <a:gd name="connsiteX286" fmla="*/ 1368149 w 2006029"/>
                <a:gd name="connsiteY286" fmla="*/ 21360 h 349629"/>
                <a:gd name="connsiteX287" fmla="*/ 1377915 w 2006029"/>
                <a:gd name="connsiteY287" fmla="*/ 25062 h 349629"/>
                <a:gd name="connsiteX288" fmla="*/ 1381302 w 2006029"/>
                <a:gd name="connsiteY288" fmla="*/ 42783 h 349629"/>
                <a:gd name="connsiteX289" fmla="*/ 1400677 w 2006029"/>
                <a:gd name="connsiteY289" fmla="*/ 42783 h 349629"/>
                <a:gd name="connsiteX290" fmla="*/ 1199916 w 2006029"/>
                <a:gd name="connsiteY290" fmla="*/ 1906 h 349629"/>
                <a:gd name="connsiteX291" fmla="*/ 1160536 w 2006029"/>
                <a:gd name="connsiteY291" fmla="*/ 1906 h 349629"/>
                <a:gd name="connsiteX292" fmla="*/ 1160536 w 2006029"/>
                <a:gd name="connsiteY292" fmla="*/ 17658 h 349629"/>
                <a:gd name="connsiteX293" fmla="*/ 1174240 w 2006029"/>
                <a:gd name="connsiteY293" fmla="*/ 20257 h 349629"/>
                <a:gd name="connsiteX294" fmla="*/ 1174240 w 2006029"/>
                <a:gd name="connsiteY294" fmla="*/ 87440 h 349629"/>
                <a:gd name="connsiteX295" fmla="*/ 1188417 w 2006029"/>
                <a:gd name="connsiteY295" fmla="*/ 120834 h 349629"/>
                <a:gd name="connsiteX296" fmla="*/ 1263003 w 2006029"/>
                <a:gd name="connsiteY296" fmla="*/ 120834 h 349629"/>
                <a:gd name="connsiteX297" fmla="*/ 1277259 w 2006029"/>
                <a:gd name="connsiteY297" fmla="*/ 87440 h 349629"/>
                <a:gd name="connsiteX298" fmla="*/ 1277259 w 2006029"/>
                <a:gd name="connsiteY298" fmla="*/ 20257 h 349629"/>
                <a:gd name="connsiteX299" fmla="*/ 1291042 w 2006029"/>
                <a:gd name="connsiteY299" fmla="*/ 17658 h 349629"/>
                <a:gd name="connsiteX300" fmla="*/ 1291042 w 2006029"/>
                <a:gd name="connsiteY300" fmla="*/ 1906 h 349629"/>
                <a:gd name="connsiteX301" fmla="*/ 1237800 w 2006029"/>
                <a:gd name="connsiteY301" fmla="*/ 1906 h 349629"/>
                <a:gd name="connsiteX302" fmla="*/ 1237800 w 2006029"/>
                <a:gd name="connsiteY302" fmla="*/ 17658 h 349629"/>
                <a:gd name="connsiteX303" fmla="*/ 1251504 w 2006029"/>
                <a:gd name="connsiteY303" fmla="*/ 20257 h 349629"/>
                <a:gd name="connsiteX304" fmla="*/ 1251504 w 2006029"/>
                <a:gd name="connsiteY304" fmla="*/ 87440 h 349629"/>
                <a:gd name="connsiteX305" fmla="*/ 1244652 w 2006029"/>
                <a:gd name="connsiteY305" fmla="*/ 106500 h 349629"/>
                <a:gd name="connsiteX306" fmla="*/ 1225671 w 2006029"/>
                <a:gd name="connsiteY306" fmla="*/ 112801 h 349629"/>
                <a:gd name="connsiteX307" fmla="*/ 1206847 w 2006029"/>
                <a:gd name="connsiteY307" fmla="*/ 106421 h 349629"/>
                <a:gd name="connsiteX308" fmla="*/ 1199995 w 2006029"/>
                <a:gd name="connsiteY308" fmla="*/ 87440 h 349629"/>
                <a:gd name="connsiteX309" fmla="*/ 1199995 w 2006029"/>
                <a:gd name="connsiteY309" fmla="*/ 20257 h 349629"/>
                <a:gd name="connsiteX310" fmla="*/ 1213778 w 2006029"/>
                <a:gd name="connsiteY310" fmla="*/ 17658 h 349629"/>
                <a:gd name="connsiteX311" fmla="*/ 1213778 w 2006029"/>
                <a:gd name="connsiteY311" fmla="*/ 1906 h 349629"/>
                <a:gd name="connsiteX312" fmla="*/ 1028140 w 2006029"/>
                <a:gd name="connsiteY312" fmla="*/ 130522 h 349629"/>
                <a:gd name="connsiteX313" fmla="*/ 1080673 w 2006029"/>
                <a:gd name="connsiteY313" fmla="*/ 130522 h 349629"/>
                <a:gd name="connsiteX314" fmla="*/ 1080673 w 2006029"/>
                <a:gd name="connsiteY314" fmla="*/ 114770 h 349629"/>
                <a:gd name="connsiteX315" fmla="*/ 1067599 w 2006029"/>
                <a:gd name="connsiteY315" fmla="*/ 112092 h 349629"/>
                <a:gd name="connsiteX316" fmla="*/ 1067599 w 2006029"/>
                <a:gd name="connsiteY316" fmla="*/ 76571 h 349629"/>
                <a:gd name="connsiteX317" fmla="*/ 1081776 w 2006029"/>
                <a:gd name="connsiteY317" fmla="*/ 76571 h 349629"/>
                <a:gd name="connsiteX318" fmla="*/ 1106506 w 2006029"/>
                <a:gd name="connsiteY318" fmla="*/ 113667 h 349629"/>
                <a:gd name="connsiteX319" fmla="*/ 1098630 w 2006029"/>
                <a:gd name="connsiteY319" fmla="*/ 114770 h 349629"/>
                <a:gd name="connsiteX320" fmla="*/ 1098630 w 2006029"/>
                <a:gd name="connsiteY320" fmla="*/ 130522 h 349629"/>
                <a:gd name="connsiteX321" fmla="*/ 1149588 w 2006029"/>
                <a:gd name="connsiteY321" fmla="*/ 130522 h 349629"/>
                <a:gd name="connsiteX322" fmla="*/ 1149588 w 2006029"/>
                <a:gd name="connsiteY322" fmla="*/ 114770 h 349629"/>
                <a:gd name="connsiteX323" fmla="*/ 1136672 w 2006029"/>
                <a:gd name="connsiteY323" fmla="*/ 112564 h 349629"/>
                <a:gd name="connsiteX324" fmla="*/ 1101229 w 2006029"/>
                <a:gd name="connsiteY324" fmla="*/ 61764 h 349629"/>
                <a:gd name="connsiteX325" fmla="*/ 1132734 w 2006029"/>
                <a:gd name="connsiteY325" fmla="*/ 19548 h 349629"/>
                <a:gd name="connsiteX326" fmla="*/ 1146674 w 2006029"/>
                <a:gd name="connsiteY326" fmla="*/ 17107 h 349629"/>
                <a:gd name="connsiteX327" fmla="*/ 1146674 w 2006029"/>
                <a:gd name="connsiteY327" fmla="*/ 1355 h 349629"/>
                <a:gd name="connsiteX328" fmla="*/ 1095716 w 2006029"/>
                <a:gd name="connsiteY328" fmla="*/ 1355 h 349629"/>
                <a:gd name="connsiteX329" fmla="*/ 1095716 w 2006029"/>
                <a:gd name="connsiteY329" fmla="*/ 17107 h 349629"/>
                <a:gd name="connsiteX330" fmla="*/ 1103592 w 2006029"/>
                <a:gd name="connsiteY330" fmla="*/ 18209 h 349629"/>
                <a:gd name="connsiteX331" fmla="*/ 1078861 w 2006029"/>
                <a:gd name="connsiteY331" fmla="*/ 54203 h 349629"/>
                <a:gd name="connsiteX332" fmla="*/ 1067599 w 2006029"/>
                <a:gd name="connsiteY332" fmla="*/ 54203 h 349629"/>
                <a:gd name="connsiteX333" fmla="*/ 1067599 w 2006029"/>
                <a:gd name="connsiteY333" fmla="*/ 19785 h 349629"/>
                <a:gd name="connsiteX334" fmla="*/ 1080673 w 2006029"/>
                <a:gd name="connsiteY334" fmla="*/ 17107 h 349629"/>
                <a:gd name="connsiteX335" fmla="*/ 1080673 w 2006029"/>
                <a:gd name="connsiteY335" fmla="*/ 1355 h 349629"/>
                <a:gd name="connsiteX336" fmla="*/ 1028140 w 2006029"/>
                <a:gd name="connsiteY336" fmla="*/ 1355 h 349629"/>
                <a:gd name="connsiteX337" fmla="*/ 1028140 w 2006029"/>
                <a:gd name="connsiteY337" fmla="*/ 17107 h 349629"/>
                <a:gd name="connsiteX338" fmla="*/ 1041844 w 2006029"/>
                <a:gd name="connsiteY338" fmla="*/ 19785 h 349629"/>
                <a:gd name="connsiteX339" fmla="*/ 1041844 w 2006029"/>
                <a:gd name="connsiteY339" fmla="*/ 112092 h 349629"/>
                <a:gd name="connsiteX340" fmla="*/ 1028140 w 2006029"/>
                <a:gd name="connsiteY340" fmla="*/ 114770 h 349629"/>
                <a:gd name="connsiteX341" fmla="*/ 991122 w 2006029"/>
                <a:gd name="connsiteY341" fmla="*/ 54124 h 349629"/>
                <a:gd name="connsiteX342" fmla="*/ 947568 w 2006029"/>
                <a:gd name="connsiteY342" fmla="*/ 54124 h 349629"/>
                <a:gd name="connsiteX343" fmla="*/ 947568 w 2006029"/>
                <a:gd name="connsiteY343" fmla="*/ 21832 h 349629"/>
                <a:gd name="connsiteX344" fmla="*/ 988759 w 2006029"/>
                <a:gd name="connsiteY344" fmla="*/ 21832 h 349629"/>
                <a:gd name="connsiteX345" fmla="*/ 989862 w 2006029"/>
                <a:gd name="connsiteY345" fmla="*/ 37584 h 349629"/>
                <a:gd name="connsiteX346" fmla="*/ 1009710 w 2006029"/>
                <a:gd name="connsiteY346" fmla="*/ 37584 h 349629"/>
                <a:gd name="connsiteX347" fmla="*/ 1009710 w 2006029"/>
                <a:gd name="connsiteY347" fmla="*/ 2300 h 349629"/>
                <a:gd name="connsiteX348" fmla="*/ 908109 w 2006029"/>
                <a:gd name="connsiteY348" fmla="*/ 2300 h 349629"/>
                <a:gd name="connsiteX349" fmla="*/ 908109 w 2006029"/>
                <a:gd name="connsiteY349" fmla="*/ 18052 h 349629"/>
                <a:gd name="connsiteX350" fmla="*/ 921813 w 2006029"/>
                <a:gd name="connsiteY350" fmla="*/ 20651 h 349629"/>
                <a:gd name="connsiteX351" fmla="*/ 921813 w 2006029"/>
                <a:gd name="connsiteY351" fmla="*/ 112958 h 349629"/>
                <a:gd name="connsiteX352" fmla="*/ 908109 w 2006029"/>
                <a:gd name="connsiteY352" fmla="*/ 115636 h 349629"/>
                <a:gd name="connsiteX353" fmla="*/ 908109 w 2006029"/>
                <a:gd name="connsiteY353" fmla="*/ 131388 h 349629"/>
                <a:gd name="connsiteX354" fmla="*/ 1009788 w 2006029"/>
                <a:gd name="connsiteY354" fmla="*/ 131388 h 349629"/>
                <a:gd name="connsiteX355" fmla="*/ 1009788 w 2006029"/>
                <a:gd name="connsiteY355" fmla="*/ 96261 h 349629"/>
                <a:gd name="connsiteX356" fmla="*/ 990256 w 2006029"/>
                <a:gd name="connsiteY356" fmla="*/ 96261 h 349629"/>
                <a:gd name="connsiteX357" fmla="*/ 989074 w 2006029"/>
                <a:gd name="connsiteY357" fmla="*/ 112013 h 349629"/>
                <a:gd name="connsiteX358" fmla="*/ 947568 w 2006029"/>
                <a:gd name="connsiteY358" fmla="*/ 112013 h 349629"/>
                <a:gd name="connsiteX359" fmla="*/ 947568 w 2006029"/>
                <a:gd name="connsiteY359" fmla="*/ 75232 h 349629"/>
                <a:gd name="connsiteX360" fmla="*/ 991122 w 2006029"/>
                <a:gd name="connsiteY360" fmla="*/ 75232 h 349629"/>
                <a:gd name="connsiteX361" fmla="*/ 881488 w 2006029"/>
                <a:gd name="connsiteY361" fmla="*/ 1906 h 349629"/>
                <a:gd name="connsiteX362" fmla="*/ 842107 w 2006029"/>
                <a:gd name="connsiteY362" fmla="*/ 1906 h 349629"/>
                <a:gd name="connsiteX363" fmla="*/ 842107 w 2006029"/>
                <a:gd name="connsiteY363" fmla="*/ 17658 h 349629"/>
                <a:gd name="connsiteX364" fmla="*/ 855890 w 2006029"/>
                <a:gd name="connsiteY364" fmla="*/ 20257 h 349629"/>
                <a:gd name="connsiteX365" fmla="*/ 855890 w 2006029"/>
                <a:gd name="connsiteY365" fmla="*/ 88542 h 349629"/>
                <a:gd name="connsiteX366" fmla="*/ 855339 w 2006029"/>
                <a:gd name="connsiteY366" fmla="*/ 88542 h 349629"/>
                <a:gd name="connsiteX367" fmla="*/ 803436 w 2006029"/>
                <a:gd name="connsiteY367" fmla="*/ 1906 h 349629"/>
                <a:gd name="connsiteX368" fmla="*/ 764056 w 2006029"/>
                <a:gd name="connsiteY368" fmla="*/ 1906 h 349629"/>
                <a:gd name="connsiteX369" fmla="*/ 764056 w 2006029"/>
                <a:gd name="connsiteY369" fmla="*/ 17658 h 349629"/>
                <a:gd name="connsiteX370" fmla="*/ 777760 w 2006029"/>
                <a:gd name="connsiteY370" fmla="*/ 20257 h 349629"/>
                <a:gd name="connsiteX371" fmla="*/ 777760 w 2006029"/>
                <a:gd name="connsiteY371" fmla="*/ 112564 h 349629"/>
                <a:gd name="connsiteX372" fmla="*/ 764056 w 2006029"/>
                <a:gd name="connsiteY372" fmla="*/ 115242 h 349629"/>
                <a:gd name="connsiteX373" fmla="*/ 764056 w 2006029"/>
                <a:gd name="connsiteY373" fmla="*/ 130994 h 349629"/>
                <a:gd name="connsiteX374" fmla="*/ 817376 w 2006029"/>
                <a:gd name="connsiteY374" fmla="*/ 130994 h 349629"/>
                <a:gd name="connsiteX375" fmla="*/ 817376 w 2006029"/>
                <a:gd name="connsiteY375" fmla="*/ 115242 h 349629"/>
                <a:gd name="connsiteX376" fmla="*/ 803593 w 2006029"/>
                <a:gd name="connsiteY376" fmla="*/ 112564 h 349629"/>
                <a:gd name="connsiteX377" fmla="*/ 803593 w 2006029"/>
                <a:gd name="connsiteY377" fmla="*/ 44200 h 349629"/>
                <a:gd name="connsiteX378" fmla="*/ 804066 w 2006029"/>
                <a:gd name="connsiteY378" fmla="*/ 44200 h 349629"/>
                <a:gd name="connsiteX379" fmla="*/ 856048 w 2006029"/>
                <a:gd name="connsiteY379" fmla="*/ 130837 h 349629"/>
                <a:gd name="connsiteX380" fmla="*/ 881724 w 2006029"/>
                <a:gd name="connsiteY380" fmla="*/ 130837 h 349629"/>
                <a:gd name="connsiteX381" fmla="*/ 881724 w 2006029"/>
                <a:gd name="connsiteY381" fmla="*/ 20572 h 349629"/>
                <a:gd name="connsiteX382" fmla="*/ 895507 w 2006029"/>
                <a:gd name="connsiteY382" fmla="*/ 17973 h 349629"/>
                <a:gd name="connsiteX383" fmla="*/ 895507 w 2006029"/>
                <a:gd name="connsiteY383" fmla="*/ 2221 h 349629"/>
                <a:gd name="connsiteX384" fmla="*/ 698448 w 2006029"/>
                <a:gd name="connsiteY384" fmla="*/ 16713 h 349629"/>
                <a:gd name="connsiteX385" fmla="*/ 677970 w 2006029"/>
                <a:gd name="connsiteY385" fmla="*/ 4663 h 349629"/>
                <a:gd name="connsiteX386" fmla="*/ 650956 w 2006029"/>
                <a:gd name="connsiteY386" fmla="*/ 173 h 349629"/>
                <a:gd name="connsiteX387" fmla="*/ 617640 w 2006029"/>
                <a:gd name="connsiteY387" fmla="*/ 10333 h 349629"/>
                <a:gd name="connsiteX388" fmla="*/ 604408 w 2006029"/>
                <a:gd name="connsiteY388" fmla="*/ 35930 h 349629"/>
                <a:gd name="connsiteX389" fmla="*/ 616143 w 2006029"/>
                <a:gd name="connsiteY389" fmla="*/ 60819 h 349629"/>
                <a:gd name="connsiteX390" fmla="*/ 650719 w 2006029"/>
                <a:gd name="connsiteY390" fmla="*/ 76571 h 349629"/>
                <a:gd name="connsiteX391" fmla="*/ 669149 w 2006029"/>
                <a:gd name="connsiteY391" fmla="*/ 84998 h 349629"/>
                <a:gd name="connsiteX392" fmla="*/ 674426 w 2006029"/>
                <a:gd name="connsiteY392" fmla="*/ 96970 h 349629"/>
                <a:gd name="connsiteX393" fmla="*/ 668913 w 2006029"/>
                <a:gd name="connsiteY393" fmla="*/ 108548 h 349629"/>
                <a:gd name="connsiteX394" fmla="*/ 653161 w 2006029"/>
                <a:gd name="connsiteY394" fmla="*/ 112880 h 349629"/>
                <a:gd name="connsiteX395" fmla="*/ 638354 w 2006029"/>
                <a:gd name="connsiteY395" fmla="*/ 110753 h 349629"/>
                <a:gd name="connsiteX396" fmla="*/ 627721 w 2006029"/>
                <a:gd name="connsiteY396" fmla="*/ 105555 h 349629"/>
                <a:gd name="connsiteX397" fmla="*/ 625043 w 2006029"/>
                <a:gd name="connsiteY397" fmla="*/ 87282 h 349629"/>
                <a:gd name="connsiteX398" fmla="*/ 604487 w 2006029"/>
                <a:gd name="connsiteY398" fmla="*/ 87282 h 349629"/>
                <a:gd name="connsiteX399" fmla="*/ 604487 w 2006029"/>
                <a:gd name="connsiteY399" fmla="*/ 114140 h 349629"/>
                <a:gd name="connsiteX400" fmla="*/ 625043 w 2006029"/>
                <a:gd name="connsiteY400" fmla="*/ 127529 h 349629"/>
                <a:gd name="connsiteX401" fmla="*/ 652610 w 2006029"/>
                <a:gd name="connsiteY401" fmla="*/ 132412 h 349629"/>
                <a:gd name="connsiteX402" fmla="*/ 687107 w 2006029"/>
                <a:gd name="connsiteY402" fmla="*/ 122882 h 349629"/>
                <a:gd name="connsiteX403" fmla="*/ 700181 w 2006029"/>
                <a:gd name="connsiteY403" fmla="*/ 96734 h 349629"/>
                <a:gd name="connsiteX404" fmla="*/ 689154 w 2006029"/>
                <a:gd name="connsiteY404" fmla="*/ 71294 h 349629"/>
                <a:gd name="connsiteX405" fmla="*/ 656863 w 2006029"/>
                <a:gd name="connsiteY405" fmla="*/ 55542 h 349629"/>
                <a:gd name="connsiteX406" fmla="*/ 635991 w 2006029"/>
                <a:gd name="connsiteY406" fmla="*/ 47114 h 349629"/>
                <a:gd name="connsiteX407" fmla="*/ 629926 w 2006029"/>
                <a:gd name="connsiteY407" fmla="*/ 36324 h 349629"/>
                <a:gd name="connsiteX408" fmla="*/ 635676 w 2006029"/>
                <a:gd name="connsiteY408" fmla="*/ 24825 h 349629"/>
                <a:gd name="connsiteX409" fmla="*/ 652137 w 2006029"/>
                <a:gd name="connsiteY409" fmla="*/ 20336 h 349629"/>
                <a:gd name="connsiteX410" fmla="*/ 665841 w 2006029"/>
                <a:gd name="connsiteY410" fmla="*/ 21911 h 349629"/>
                <a:gd name="connsiteX411" fmla="*/ 675608 w 2006029"/>
                <a:gd name="connsiteY411" fmla="*/ 25613 h 349629"/>
                <a:gd name="connsiteX412" fmla="*/ 678994 w 2006029"/>
                <a:gd name="connsiteY412" fmla="*/ 43334 h 349629"/>
                <a:gd name="connsiteX413" fmla="*/ 698291 w 2006029"/>
                <a:gd name="connsiteY413" fmla="*/ 43334 h 349629"/>
                <a:gd name="connsiteX414" fmla="*/ 474611 w 2006029"/>
                <a:gd name="connsiteY414" fmla="*/ 1906 h 349629"/>
                <a:gd name="connsiteX415" fmla="*/ 474611 w 2006029"/>
                <a:gd name="connsiteY415" fmla="*/ 36167 h 349629"/>
                <a:gd name="connsiteX416" fmla="*/ 494222 w 2006029"/>
                <a:gd name="connsiteY416" fmla="*/ 36167 h 349629"/>
                <a:gd name="connsiteX417" fmla="*/ 495246 w 2006029"/>
                <a:gd name="connsiteY417" fmla="*/ 21832 h 349629"/>
                <a:gd name="connsiteX418" fmla="*/ 518874 w 2006029"/>
                <a:gd name="connsiteY418" fmla="*/ 21832 h 349629"/>
                <a:gd name="connsiteX419" fmla="*/ 518874 w 2006029"/>
                <a:gd name="connsiteY419" fmla="*/ 112407 h 349629"/>
                <a:gd name="connsiteX420" fmla="*/ 505091 w 2006029"/>
                <a:gd name="connsiteY420" fmla="*/ 115085 h 349629"/>
                <a:gd name="connsiteX421" fmla="*/ 505091 w 2006029"/>
                <a:gd name="connsiteY421" fmla="*/ 130837 h 349629"/>
                <a:gd name="connsiteX422" fmla="*/ 558412 w 2006029"/>
                <a:gd name="connsiteY422" fmla="*/ 130837 h 349629"/>
                <a:gd name="connsiteX423" fmla="*/ 558412 w 2006029"/>
                <a:gd name="connsiteY423" fmla="*/ 115085 h 349629"/>
                <a:gd name="connsiteX424" fmla="*/ 544708 w 2006029"/>
                <a:gd name="connsiteY424" fmla="*/ 112407 h 349629"/>
                <a:gd name="connsiteX425" fmla="*/ 544708 w 2006029"/>
                <a:gd name="connsiteY425" fmla="*/ 21832 h 349629"/>
                <a:gd name="connsiteX426" fmla="*/ 568336 w 2006029"/>
                <a:gd name="connsiteY426" fmla="*/ 21832 h 349629"/>
                <a:gd name="connsiteX427" fmla="*/ 569438 w 2006029"/>
                <a:gd name="connsiteY427" fmla="*/ 36167 h 349629"/>
                <a:gd name="connsiteX428" fmla="*/ 589207 w 2006029"/>
                <a:gd name="connsiteY428" fmla="*/ 36167 h 349629"/>
                <a:gd name="connsiteX429" fmla="*/ 589207 w 2006029"/>
                <a:gd name="connsiteY429" fmla="*/ 1906 h 349629"/>
                <a:gd name="connsiteX430" fmla="*/ 459568 w 2006029"/>
                <a:gd name="connsiteY430" fmla="*/ 16713 h 349629"/>
                <a:gd name="connsiteX431" fmla="*/ 439090 w 2006029"/>
                <a:gd name="connsiteY431" fmla="*/ 4663 h 349629"/>
                <a:gd name="connsiteX432" fmla="*/ 412075 w 2006029"/>
                <a:gd name="connsiteY432" fmla="*/ 173 h 349629"/>
                <a:gd name="connsiteX433" fmla="*/ 378759 w 2006029"/>
                <a:gd name="connsiteY433" fmla="*/ 10333 h 349629"/>
                <a:gd name="connsiteX434" fmla="*/ 365055 w 2006029"/>
                <a:gd name="connsiteY434" fmla="*/ 35930 h 349629"/>
                <a:gd name="connsiteX435" fmla="*/ 376790 w 2006029"/>
                <a:gd name="connsiteY435" fmla="*/ 60819 h 349629"/>
                <a:gd name="connsiteX436" fmla="*/ 411445 w 2006029"/>
                <a:gd name="connsiteY436" fmla="*/ 76571 h 349629"/>
                <a:gd name="connsiteX437" fmla="*/ 429796 w 2006029"/>
                <a:gd name="connsiteY437" fmla="*/ 84998 h 349629"/>
                <a:gd name="connsiteX438" fmla="*/ 435073 w 2006029"/>
                <a:gd name="connsiteY438" fmla="*/ 96970 h 349629"/>
                <a:gd name="connsiteX439" fmla="*/ 429560 w 2006029"/>
                <a:gd name="connsiteY439" fmla="*/ 108548 h 349629"/>
                <a:gd name="connsiteX440" fmla="*/ 413808 w 2006029"/>
                <a:gd name="connsiteY440" fmla="*/ 112880 h 349629"/>
                <a:gd name="connsiteX441" fmla="*/ 398922 w 2006029"/>
                <a:gd name="connsiteY441" fmla="*/ 110753 h 349629"/>
                <a:gd name="connsiteX442" fmla="*/ 388447 w 2006029"/>
                <a:gd name="connsiteY442" fmla="*/ 105555 h 349629"/>
                <a:gd name="connsiteX443" fmla="*/ 385690 w 2006029"/>
                <a:gd name="connsiteY443" fmla="*/ 87282 h 349629"/>
                <a:gd name="connsiteX444" fmla="*/ 365527 w 2006029"/>
                <a:gd name="connsiteY444" fmla="*/ 87282 h 349629"/>
                <a:gd name="connsiteX445" fmla="*/ 365527 w 2006029"/>
                <a:gd name="connsiteY445" fmla="*/ 114140 h 349629"/>
                <a:gd name="connsiteX446" fmla="*/ 386084 w 2006029"/>
                <a:gd name="connsiteY446" fmla="*/ 127529 h 349629"/>
                <a:gd name="connsiteX447" fmla="*/ 413650 w 2006029"/>
                <a:gd name="connsiteY447" fmla="*/ 132412 h 349629"/>
                <a:gd name="connsiteX448" fmla="*/ 448147 w 2006029"/>
                <a:gd name="connsiteY448" fmla="*/ 122882 h 349629"/>
                <a:gd name="connsiteX449" fmla="*/ 461221 w 2006029"/>
                <a:gd name="connsiteY449" fmla="*/ 96734 h 349629"/>
                <a:gd name="connsiteX450" fmla="*/ 450195 w 2006029"/>
                <a:gd name="connsiteY450" fmla="*/ 71294 h 349629"/>
                <a:gd name="connsiteX451" fmla="*/ 417982 w 2006029"/>
                <a:gd name="connsiteY451" fmla="*/ 55542 h 349629"/>
                <a:gd name="connsiteX452" fmla="*/ 397032 w 2006029"/>
                <a:gd name="connsiteY452" fmla="*/ 47114 h 349629"/>
                <a:gd name="connsiteX453" fmla="*/ 390967 w 2006029"/>
                <a:gd name="connsiteY453" fmla="*/ 36324 h 349629"/>
                <a:gd name="connsiteX454" fmla="*/ 396795 w 2006029"/>
                <a:gd name="connsiteY454" fmla="*/ 24825 h 349629"/>
                <a:gd name="connsiteX455" fmla="*/ 413178 w 2006029"/>
                <a:gd name="connsiteY455" fmla="*/ 20336 h 349629"/>
                <a:gd name="connsiteX456" fmla="*/ 426882 w 2006029"/>
                <a:gd name="connsiteY456" fmla="*/ 21911 h 349629"/>
                <a:gd name="connsiteX457" fmla="*/ 436648 w 2006029"/>
                <a:gd name="connsiteY457" fmla="*/ 25613 h 349629"/>
                <a:gd name="connsiteX458" fmla="*/ 440035 w 2006029"/>
                <a:gd name="connsiteY458" fmla="*/ 43334 h 349629"/>
                <a:gd name="connsiteX459" fmla="*/ 459568 w 2006029"/>
                <a:gd name="connsiteY459" fmla="*/ 43334 h 349629"/>
                <a:gd name="connsiteX460" fmla="*/ 347885 w 2006029"/>
                <a:gd name="connsiteY460" fmla="*/ 130522 h 349629"/>
                <a:gd name="connsiteX461" fmla="*/ 347885 w 2006029"/>
                <a:gd name="connsiteY461" fmla="*/ 94371 h 349629"/>
                <a:gd name="connsiteX462" fmla="*/ 328195 w 2006029"/>
                <a:gd name="connsiteY462" fmla="*/ 94371 h 349629"/>
                <a:gd name="connsiteX463" fmla="*/ 326935 w 2006029"/>
                <a:gd name="connsiteY463" fmla="*/ 110517 h 349629"/>
                <a:gd name="connsiteX464" fmla="*/ 290626 w 2006029"/>
                <a:gd name="connsiteY464" fmla="*/ 110517 h 349629"/>
                <a:gd name="connsiteX465" fmla="*/ 290626 w 2006029"/>
                <a:gd name="connsiteY465" fmla="*/ 20100 h 349629"/>
                <a:gd name="connsiteX466" fmla="*/ 304409 w 2006029"/>
                <a:gd name="connsiteY466" fmla="*/ 17501 h 349629"/>
                <a:gd name="connsiteX467" fmla="*/ 304409 w 2006029"/>
                <a:gd name="connsiteY467" fmla="*/ 1748 h 349629"/>
                <a:gd name="connsiteX468" fmla="*/ 251167 w 2006029"/>
                <a:gd name="connsiteY468" fmla="*/ 1748 h 349629"/>
                <a:gd name="connsiteX469" fmla="*/ 251167 w 2006029"/>
                <a:gd name="connsiteY469" fmla="*/ 17501 h 349629"/>
                <a:gd name="connsiteX470" fmla="*/ 264872 w 2006029"/>
                <a:gd name="connsiteY470" fmla="*/ 20100 h 349629"/>
                <a:gd name="connsiteX471" fmla="*/ 264872 w 2006029"/>
                <a:gd name="connsiteY471" fmla="*/ 112407 h 349629"/>
                <a:gd name="connsiteX472" fmla="*/ 251167 w 2006029"/>
                <a:gd name="connsiteY472" fmla="*/ 115085 h 349629"/>
                <a:gd name="connsiteX473" fmla="*/ 251167 w 2006029"/>
                <a:gd name="connsiteY473" fmla="*/ 130837 h 349629"/>
                <a:gd name="connsiteX474" fmla="*/ 176502 w 2006029"/>
                <a:gd name="connsiteY474" fmla="*/ 31362 h 349629"/>
                <a:gd name="connsiteX475" fmla="*/ 177054 w 2006029"/>
                <a:gd name="connsiteY475" fmla="*/ 31362 h 349629"/>
                <a:gd name="connsiteX476" fmla="*/ 191782 w 2006029"/>
                <a:gd name="connsiteY476" fmla="*/ 76886 h 349629"/>
                <a:gd name="connsiteX477" fmla="*/ 162010 w 2006029"/>
                <a:gd name="connsiteY477" fmla="*/ 76886 h 349629"/>
                <a:gd name="connsiteX478" fmla="*/ 115463 w 2006029"/>
                <a:gd name="connsiteY478" fmla="*/ 130364 h 349629"/>
                <a:gd name="connsiteX479" fmla="*/ 159175 w 2006029"/>
                <a:gd name="connsiteY479" fmla="*/ 130364 h 349629"/>
                <a:gd name="connsiteX480" fmla="*/ 159175 w 2006029"/>
                <a:gd name="connsiteY480" fmla="*/ 114612 h 349629"/>
                <a:gd name="connsiteX481" fmla="*/ 150275 w 2006029"/>
                <a:gd name="connsiteY481" fmla="*/ 113037 h 349629"/>
                <a:gd name="connsiteX482" fmla="*/ 155946 w 2006029"/>
                <a:gd name="connsiteY482" fmla="*/ 95395 h 349629"/>
                <a:gd name="connsiteX483" fmla="*/ 197610 w 2006029"/>
                <a:gd name="connsiteY483" fmla="*/ 95395 h 349629"/>
                <a:gd name="connsiteX484" fmla="*/ 203281 w 2006029"/>
                <a:gd name="connsiteY484" fmla="*/ 113037 h 349629"/>
                <a:gd name="connsiteX485" fmla="*/ 194381 w 2006029"/>
                <a:gd name="connsiteY485" fmla="*/ 114612 h 349629"/>
                <a:gd name="connsiteX486" fmla="*/ 194381 w 2006029"/>
                <a:gd name="connsiteY486" fmla="*/ 130364 h 349629"/>
                <a:gd name="connsiteX487" fmla="*/ 238172 w 2006029"/>
                <a:gd name="connsiteY487" fmla="*/ 130364 h 349629"/>
                <a:gd name="connsiteX488" fmla="*/ 238172 w 2006029"/>
                <a:gd name="connsiteY488" fmla="*/ 114612 h 349629"/>
                <a:gd name="connsiteX489" fmla="*/ 228957 w 2006029"/>
                <a:gd name="connsiteY489" fmla="*/ 113273 h 349629"/>
                <a:gd name="connsiteX490" fmla="*/ 190128 w 2006029"/>
                <a:gd name="connsiteY490" fmla="*/ 1433 h 349629"/>
                <a:gd name="connsiteX491" fmla="*/ 163743 w 2006029"/>
                <a:gd name="connsiteY491" fmla="*/ 1433 h 349629"/>
                <a:gd name="connsiteX492" fmla="*/ 124363 w 2006029"/>
                <a:gd name="connsiteY492" fmla="*/ 113273 h 349629"/>
                <a:gd name="connsiteX493" fmla="*/ 115227 w 2006029"/>
                <a:gd name="connsiteY493" fmla="*/ 114612 h 349629"/>
                <a:gd name="connsiteX494" fmla="*/ 47020 w 2006029"/>
                <a:gd name="connsiteY494" fmla="*/ 17343 h 349629"/>
                <a:gd name="connsiteX495" fmla="*/ 37254 w 2006029"/>
                <a:gd name="connsiteY495" fmla="*/ 19076 h 349629"/>
                <a:gd name="connsiteX496" fmla="*/ 60015 w 2006029"/>
                <a:gd name="connsiteY496" fmla="*/ 96182 h 349629"/>
                <a:gd name="connsiteX497" fmla="*/ 61591 w 2006029"/>
                <a:gd name="connsiteY497" fmla="*/ 103271 h 349629"/>
                <a:gd name="connsiteX498" fmla="*/ 62142 w 2006029"/>
                <a:gd name="connsiteY498" fmla="*/ 103271 h 349629"/>
                <a:gd name="connsiteX499" fmla="*/ 63638 w 2006029"/>
                <a:gd name="connsiteY499" fmla="*/ 96340 h 349629"/>
                <a:gd name="connsiteX500" fmla="*/ 86479 w 2006029"/>
                <a:gd name="connsiteY500" fmla="*/ 19076 h 349629"/>
                <a:gd name="connsiteX501" fmla="*/ 76791 w 2006029"/>
                <a:gd name="connsiteY501" fmla="*/ 17343 h 349629"/>
                <a:gd name="connsiteX502" fmla="*/ 76791 w 2006029"/>
                <a:gd name="connsiteY502" fmla="*/ 1591 h 349629"/>
                <a:gd name="connsiteX503" fmla="*/ 124048 w 2006029"/>
                <a:gd name="connsiteY503" fmla="*/ 1591 h 349629"/>
                <a:gd name="connsiteX504" fmla="*/ 124048 w 2006029"/>
                <a:gd name="connsiteY504" fmla="*/ 17343 h 349629"/>
                <a:gd name="connsiteX505" fmla="*/ 113258 w 2006029"/>
                <a:gd name="connsiteY505" fmla="*/ 18761 h 349629"/>
                <a:gd name="connsiteX506" fmla="*/ 75374 w 2006029"/>
                <a:gd name="connsiteY506" fmla="*/ 130364 h 349629"/>
                <a:gd name="connsiteX507" fmla="*/ 48595 w 2006029"/>
                <a:gd name="connsiteY507" fmla="*/ 130364 h 349629"/>
                <a:gd name="connsiteX508" fmla="*/ 10633 w 2006029"/>
                <a:gd name="connsiteY508" fmla="*/ 18918 h 349629"/>
                <a:gd name="connsiteX509" fmla="*/ 0 w 2006029"/>
                <a:gd name="connsiteY509" fmla="*/ 17501 h 349629"/>
                <a:gd name="connsiteX510" fmla="*/ 0 w 2006029"/>
                <a:gd name="connsiteY510" fmla="*/ 1748 h 349629"/>
                <a:gd name="connsiteX511" fmla="*/ 47256 w 2006029"/>
                <a:gd name="connsiteY511" fmla="*/ 1748 h 34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006029" h="349629">
                  <a:moveTo>
                    <a:pt x="1359564" y="237164"/>
                  </a:moveTo>
                  <a:lnTo>
                    <a:pt x="1359564" y="329471"/>
                  </a:lnTo>
                  <a:lnTo>
                    <a:pt x="1345781" y="332149"/>
                  </a:lnTo>
                  <a:lnTo>
                    <a:pt x="1345781" y="347901"/>
                  </a:lnTo>
                  <a:lnTo>
                    <a:pt x="1399023" y="347901"/>
                  </a:lnTo>
                  <a:lnTo>
                    <a:pt x="1399023" y="332149"/>
                  </a:lnTo>
                  <a:lnTo>
                    <a:pt x="1385240" y="329471"/>
                  </a:lnTo>
                  <a:lnTo>
                    <a:pt x="1385240" y="237164"/>
                  </a:lnTo>
                  <a:lnTo>
                    <a:pt x="1399023" y="234564"/>
                  </a:lnTo>
                  <a:lnTo>
                    <a:pt x="1399023" y="218812"/>
                  </a:lnTo>
                  <a:lnTo>
                    <a:pt x="1345781" y="218812"/>
                  </a:lnTo>
                  <a:lnTo>
                    <a:pt x="1345781" y="234564"/>
                  </a:lnTo>
                  <a:close/>
                  <a:moveTo>
                    <a:pt x="1292539" y="309229"/>
                  </a:moveTo>
                  <a:lnTo>
                    <a:pt x="1292539" y="329471"/>
                  </a:lnTo>
                  <a:lnTo>
                    <a:pt x="1278913" y="332149"/>
                  </a:lnTo>
                  <a:lnTo>
                    <a:pt x="1278913" y="347901"/>
                  </a:lnTo>
                  <a:lnTo>
                    <a:pt x="1332155" y="347901"/>
                  </a:lnTo>
                  <a:lnTo>
                    <a:pt x="1332155" y="332149"/>
                  </a:lnTo>
                  <a:lnTo>
                    <a:pt x="1318372" y="329471"/>
                  </a:lnTo>
                  <a:lnTo>
                    <a:pt x="1318372" y="237164"/>
                  </a:lnTo>
                  <a:lnTo>
                    <a:pt x="1332155" y="234564"/>
                  </a:lnTo>
                  <a:lnTo>
                    <a:pt x="1332155" y="218812"/>
                  </a:lnTo>
                  <a:lnTo>
                    <a:pt x="1284899" y="218812"/>
                  </a:lnTo>
                  <a:lnTo>
                    <a:pt x="1251898" y="313325"/>
                  </a:lnTo>
                  <a:lnTo>
                    <a:pt x="1251347" y="313325"/>
                  </a:lnTo>
                  <a:lnTo>
                    <a:pt x="1218582" y="218812"/>
                  </a:lnTo>
                  <a:lnTo>
                    <a:pt x="1171326" y="218812"/>
                  </a:lnTo>
                  <a:lnTo>
                    <a:pt x="1171326" y="234564"/>
                  </a:lnTo>
                  <a:lnTo>
                    <a:pt x="1185031" y="237164"/>
                  </a:lnTo>
                  <a:lnTo>
                    <a:pt x="1185031" y="329471"/>
                  </a:lnTo>
                  <a:lnTo>
                    <a:pt x="1171326" y="332149"/>
                  </a:lnTo>
                  <a:lnTo>
                    <a:pt x="1171326" y="347901"/>
                  </a:lnTo>
                  <a:lnTo>
                    <a:pt x="1224647" y="347901"/>
                  </a:lnTo>
                  <a:lnTo>
                    <a:pt x="1224647" y="332149"/>
                  </a:lnTo>
                  <a:lnTo>
                    <a:pt x="1210785" y="329471"/>
                  </a:lnTo>
                  <a:lnTo>
                    <a:pt x="1210785" y="309229"/>
                  </a:lnTo>
                  <a:lnTo>
                    <a:pt x="1208344" y="252837"/>
                  </a:lnTo>
                  <a:lnTo>
                    <a:pt x="1208895" y="252837"/>
                  </a:lnTo>
                  <a:lnTo>
                    <a:pt x="1243156" y="347349"/>
                  </a:lnTo>
                  <a:lnTo>
                    <a:pt x="1260483" y="347349"/>
                  </a:lnTo>
                  <a:lnTo>
                    <a:pt x="1294429" y="252364"/>
                  </a:lnTo>
                  <a:lnTo>
                    <a:pt x="1294980" y="252364"/>
                  </a:lnTo>
                  <a:close/>
                  <a:moveTo>
                    <a:pt x="1067756" y="218970"/>
                  </a:moveTo>
                  <a:lnTo>
                    <a:pt x="1028376" y="218970"/>
                  </a:lnTo>
                  <a:lnTo>
                    <a:pt x="1028376" y="234722"/>
                  </a:lnTo>
                  <a:lnTo>
                    <a:pt x="1042080" y="237400"/>
                  </a:lnTo>
                  <a:lnTo>
                    <a:pt x="1042080" y="304504"/>
                  </a:lnTo>
                  <a:cubicBezTo>
                    <a:pt x="1041324" y="317239"/>
                    <a:pt x="1046570" y="329597"/>
                    <a:pt x="1056257" y="337898"/>
                  </a:cubicBezTo>
                  <a:cubicBezTo>
                    <a:pt x="1078657" y="353540"/>
                    <a:pt x="1108444" y="353540"/>
                    <a:pt x="1130843" y="337898"/>
                  </a:cubicBezTo>
                  <a:cubicBezTo>
                    <a:pt x="1140610" y="329644"/>
                    <a:pt x="1145918" y="317271"/>
                    <a:pt x="1145178" y="304504"/>
                  </a:cubicBezTo>
                  <a:lnTo>
                    <a:pt x="1145178" y="237400"/>
                  </a:lnTo>
                  <a:lnTo>
                    <a:pt x="1158882" y="234722"/>
                  </a:lnTo>
                  <a:lnTo>
                    <a:pt x="1158882" y="218970"/>
                  </a:lnTo>
                  <a:lnTo>
                    <a:pt x="1105404" y="218970"/>
                  </a:lnTo>
                  <a:lnTo>
                    <a:pt x="1105404" y="234722"/>
                  </a:lnTo>
                  <a:lnTo>
                    <a:pt x="1119108" y="237400"/>
                  </a:lnTo>
                  <a:lnTo>
                    <a:pt x="1119108" y="304504"/>
                  </a:lnTo>
                  <a:cubicBezTo>
                    <a:pt x="1119683" y="311569"/>
                    <a:pt x="1117186" y="318547"/>
                    <a:pt x="1112256" y="323643"/>
                  </a:cubicBezTo>
                  <a:cubicBezTo>
                    <a:pt x="1106924" y="328061"/>
                    <a:pt x="1100111" y="330290"/>
                    <a:pt x="1093196" y="329865"/>
                  </a:cubicBezTo>
                  <a:cubicBezTo>
                    <a:pt x="1086375" y="330227"/>
                    <a:pt x="1079673" y="327974"/>
                    <a:pt x="1074451" y="323564"/>
                  </a:cubicBezTo>
                  <a:cubicBezTo>
                    <a:pt x="1069552" y="318476"/>
                    <a:pt x="1067055" y="311545"/>
                    <a:pt x="1067599" y="304504"/>
                  </a:cubicBezTo>
                  <a:lnTo>
                    <a:pt x="1067599" y="237400"/>
                  </a:lnTo>
                  <a:lnTo>
                    <a:pt x="1081382" y="234722"/>
                  </a:lnTo>
                  <a:lnTo>
                    <a:pt x="1081382" y="218970"/>
                  </a:lnTo>
                  <a:close/>
                  <a:moveTo>
                    <a:pt x="953238" y="182740"/>
                  </a:moveTo>
                  <a:lnTo>
                    <a:pt x="931185" y="182740"/>
                  </a:lnTo>
                  <a:lnTo>
                    <a:pt x="931185" y="184158"/>
                  </a:lnTo>
                  <a:lnTo>
                    <a:pt x="955995" y="206762"/>
                  </a:lnTo>
                  <a:lnTo>
                    <a:pt x="973716" y="206762"/>
                  </a:lnTo>
                  <a:lnTo>
                    <a:pt x="998447" y="184237"/>
                  </a:lnTo>
                  <a:lnTo>
                    <a:pt x="998447" y="182740"/>
                  </a:lnTo>
                  <a:lnTo>
                    <a:pt x="976551" y="182740"/>
                  </a:lnTo>
                  <a:lnTo>
                    <a:pt x="964816" y="195184"/>
                  </a:lnTo>
                  <a:close/>
                  <a:moveTo>
                    <a:pt x="1013254" y="233698"/>
                  </a:moveTo>
                  <a:cubicBezTo>
                    <a:pt x="1007244" y="228445"/>
                    <a:pt x="1000298" y="224381"/>
                    <a:pt x="992776" y="221726"/>
                  </a:cubicBezTo>
                  <a:cubicBezTo>
                    <a:pt x="984105" y="218647"/>
                    <a:pt x="974961" y="217127"/>
                    <a:pt x="965761" y="217237"/>
                  </a:cubicBezTo>
                  <a:cubicBezTo>
                    <a:pt x="953853" y="216938"/>
                    <a:pt x="942165" y="220498"/>
                    <a:pt x="932446" y="227397"/>
                  </a:cubicBezTo>
                  <a:cubicBezTo>
                    <a:pt x="924058" y="233202"/>
                    <a:pt x="919103" y="242795"/>
                    <a:pt x="919214" y="252994"/>
                  </a:cubicBezTo>
                  <a:cubicBezTo>
                    <a:pt x="918796" y="262713"/>
                    <a:pt x="923183" y="272015"/>
                    <a:pt x="930949" y="277883"/>
                  </a:cubicBezTo>
                  <a:cubicBezTo>
                    <a:pt x="941416" y="285200"/>
                    <a:pt x="953136" y="290540"/>
                    <a:pt x="965525" y="293635"/>
                  </a:cubicBezTo>
                  <a:cubicBezTo>
                    <a:pt x="972164" y="295202"/>
                    <a:pt x="978426" y="298069"/>
                    <a:pt x="983955" y="302062"/>
                  </a:cubicBezTo>
                  <a:cubicBezTo>
                    <a:pt x="987460" y="305031"/>
                    <a:pt x="989405" y="309442"/>
                    <a:pt x="989232" y="314034"/>
                  </a:cubicBezTo>
                  <a:cubicBezTo>
                    <a:pt x="989382" y="318563"/>
                    <a:pt x="987326" y="322879"/>
                    <a:pt x="983719" y="325612"/>
                  </a:cubicBezTo>
                  <a:cubicBezTo>
                    <a:pt x="978969" y="328825"/>
                    <a:pt x="973291" y="330345"/>
                    <a:pt x="967573" y="329943"/>
                  </a:cubicBezTo>
                  <a:cubicBezTo>
                    <a:pt x="962532" y="329999"/>
                    <a:pt x="957507" y="329282"/>
                    <a:pt x="952687" y="327817"/>
                  </a:cubicBezTo>
                  <a:cubicBezTo>
                    <a:pt x="948867" y="326777"/>
                    <a:pt x="945284" y="325013"/>
                    <a:pt x="942133" y="322619"/>
                  </a:cubicBezTo>
                  <a:lnTo>
                    <a:pt x="939455" y="304267"/>
                  </a:lnTo>
                  <a:lnTo>
                    <a:pt x="919450" y="304267"/>
                  </a:lnTo>
                  <a:lnTo>
                    <a:pt x="919450" y="331125"/>
                  </a:lnTo>
                  <a:cubicBezTo>
                    <a:pt x="925239" y="337056"/>
                    <a:pt x="932257" y="341655"/>
                    <a:pt x="940007" y="344593"/>
                  </a:cubicBezTo>
                  <a:cubicBezTo>
                    <a:pt x="948812" y="347917"/>
                    <a:pt x="958161" y="349547"/>
                    <a:pt x="967573" y="349397"/>
                  </a:cubicBezTo>
                  <a:cubicBezTo>
                    <a:pt x="979781" y="349980"/>
                    <a:pt x="991862" y="346672"/>
                    <a:pt x="1002070" y="339946"/>
                  </a:cubicBezTo>
                  <a:cubicBezTo>
                    <a:pt x="1010552" y="333984"/>
                    <a:pt x="1015467" y="324162"/>
                    <a:pt x="1015144" y="313798"/>
                  </a:cubicBezTo>
                  <a:cubicBezTo>
                    <a:pt x="1015467" y="304094"/>
                    <a:pt x="1011419" y="294753"/>
                    <a:pt x="1004118" y="288358"/>
                  </a:cubicBezTo>
                  <a:cubicBezTo>
                    <a:pt x="994682" y="280734"/>
                    <a:pt x="983640" y="275347"/>
                    <a:pt x="971826" y="272606"/>
                  </a:cubicBezTo>
                  <a:cubicBezTo>
                    <a:pt x="964493" y="270605"/>
                    <a:pt x="957476" y="267604"/>
                    <a:pt x="950954" y="263706"/>
                  </a:cubicBezTo>
                  <a:cubicBezTo>
                    <a:pt x="947205" y="261430"/>
                    <a:pt x="944913" y="257373"/>
                    <a:pt x="944890" y="252994"/>
                  </a:cubicBezTo>
                  <a:cubicBezTo>
                    <a:pt x="944811" y="248434"/>
                    <a:pt x="946993" y="244126"/>
                    <a:pt x="950718" y="241495"/>
                  </a:cubicBezTo>
                  <a:cubicBezTo>
                    <a:pt x="955530" y="238219"/>
                    <a:pt x="961296" y="236636"/>
                    <a:pt x="967100" y="237006"/>
                  </a:cubicBezTo>
                  <a:cubicBezTo>
                    <a:pt x="971692" y="236990"/>
                    <a:pt x="976260" y="237518"/>
                    <a:pt x="980726" y="238581"/>
                  </a:cubicBezTo>
                  <a:cubicBezTo>
                    <a:pt x="984175" y="239314"/>
                    <a:pt x="987491" y="240558"/>
                    <a:pt x="990571" y="242283"/>
                  </a:cubicBezTo>
                  <a:lnTo>
                    <a:pt x="993958" y="260004"/>
                  </a:lnTo>
                  <a:lnTo>
                    <a:pt x="1013254" y="260004"/>
                  </a:lnTo>
                  <a:close/>
                  <a:moveTo>
                    <a:pt x="840926" y="248584"/>
                  </a:moveTo>
                  <a:lnTo>
                    <a:pt x="841477" y="248584"/>
                  </a:lnTo>
                  <a:lnTo>
                    <a:pt x="855969" y="293871"/>
                  </a:lnTo>
                  <a:lnTo>
                    <a:pt x="826434" y="293871"/>
                  </a:lnTo>
                  <a:close/>
                  <a:moveTo>
                    <a:pt x="779808" y="347586"/>
                  </a:moveTo>
                  <a:lnTo>
                    <a:pt x="823599" y="347586"/>
                  </a:lnTo>
                  <a:lnTo>
                    <a:pt x="823599" y="331834"/>
                  </a:lnTo>
                  <a:lnTo>
                    <a:pt x="814699" y="330180"/>
                  </a:lnTo>
                  <a:lnTo>
                    <a:pt x="820369" y="312537"/>
                  </a:lnTo>
                  <a:lnTo>
                    <a:pt x="862034" y="312537"/>
                  </a:lnTo>
                  <a:lnTo>
                    <a:pt x="867705" y="330180"/>
                  </a:lnTo>
                  <a:lnTo>
                    <a:pt x="858805" y="331834"/>
                  </a:lnTo>
                  <a:lnTo>
                    <a:pt x="858805" y="347586"/>
                  </a:lnTo>
                  <a:lnTo>
                    <a:pt x="902595" y="347586"/>
                  </a:lnTo>
                  <a:lnTo>
                    <a:pt x="902595" y="331834"/>
                  </a:lnTo>
                  <a:lnTo>
                    <a:pt x="893380" y="330495"/>
                  </a:lnTo>
                  <a:lnTo>
                    <a:pt x="854551" y="218655"/>
                  </a:lnTo>
                  <a:lnTo>
                    <a:pt x="828167" y="218655"/>
                  </a:lnTo>
                  <a:lnTo>
                    <a:pt x="788786" y="330495"/>
                  </a:lnTo>
                  <a:lnTo>
                    <a:pt x="779571" y="331834"/>
                  </a:lnTo>
                  <a:close/>
                  <a:moveTo>
                    <a:pt x="719871" y="238818"/>
                  </a:moveTo>
                  <a:lnTo>
                    <a:pt x="741609" y="238818"/>
                  </a:lnTo>
                  <a:cubicBezTo>
                    <a:pt x="747666" y="238369"/>
                    <a:pt x="753620" y="240582"/>
                    <a:pt x="757912" y="244882"/>
                  </a:cubicBezTo>
                  <a:cubicBezTo>
                    <a:pt x="761661" y="249104"/>
                    <a:pt x="763638" y="254601"/>
                    <a:pt x="763426" y="260240"/>
                  </a:cubicBezTo>
                  <a:cubicBezTo>
                    <a:pt x="764150" y="271046"/>
                    <a:pt x="755975" y="280395"/>
                    <a:pt x="745169" y="281120"/>
                  </a:cubicBezTo>
                  <a:cubicBezTo>
                    <a:pt x="743980" y="281199"/>
                    <a:pt x="742790" y="281167"/>
                    <a:pt x="741609" y="281033"/>
                  </a:cubicBezTo>
                  <a:lnTo>
                    <a:pt x="719871" y="281033"/>
                  </a:lnTo>
                  <a:close/>
                  <a:moveTo>
                    <a:pt x="694116" y="218970"/>
                  </a:moveTo>
                  <a:lnTo>
                    <a:pt x="680097" y="218970"/>
                  </a:lnTo>
                  <a:lnTo>
                    <a:pt x="680097" y="234722"/>
                  </a:lnTo>
                  <a:lnTo>
                    <a:pt x="693801" y="237400"/>
                  </a:lnTo>
                  <a:lnTo>
                    <a:pt x="693801" y="329707"/>
                  </a:lnTo>
                  <a:lnTo>
                    <a:pt x="680097" y="332385"/>
                  </a:lnTo>
                  <a:lnTo>
                    <a:pt x="680097" y="348137"/>
                  </a:lnTo>
                  <a:lnTo>
                    <a:pt x="733339" y="348137"/>
                  </a:lnTo>
                  <a:lnTo>
                    <a:pt x="733339" y="332385"/>
                  </a:lnTo>
                  <a:lnTo>
                    <a:pt x="719556" y="329707"/>
                  </a:lnTo>
                  <a:lnTo>
                    <a:pt x="719556" y="301196"/>
                  </a:lnTo>
                  <a:lnTo>
                    <a:pt x="741294" y="301196"/>
                  </a:lnTo>
                  <a:cubicBezTo>
                    <a:pt x="753903" y="301881"/>
                    <a:pt x="766324" y="297896"/>
                    <a:pt x="776185" y="290012"/>
                  </a:cubicBezTo>
                  <a:cubicBezTo>
                    <a:pt x="792606" y="274394"/>
                    <a:pt x="793252" y="248418"/>
                    <a:pt x="777634" y="231997"/>
                  </a:cubicBezTo>
                  <a:cubicBezTo>
                    <a:pt x="777161" y="231501"/>
                    <a:pt x="776681" y="231020"/>
                    <a:pt x="776185" y="230548"/>
                  </a:cubicBezTo>
                  <a:cubicBezTo>
                    <a:pt x="766379" y="222546"/>
                    <a:pt x="753935" y="218497"/>
                    <a:pt x="741294" y="219206"/>
                  </a:cubicBezTo>
                  <a:close/>
                  <a:moveTo>
                    <a:pt x="626619" y="237164"/>
                  </a:moveTo>
                  <a:lnTo>
                    <a:pt x="626619" y="329471"/>
                  </a:lnTo>
                  <a:lnTo>
                    <a:pt x="612835" y="332149"/>
                  </a:lnTo>
                  <a:lnTo>
                    <a:pt x="612835" y="347901"/>
                  </a:lnTo>
                  <a:lnTo>
                    <a:pt x="666156" y="347901"/>
                  </a:lnTo>
                  <a:lnTo>
                    <a:pt x="666156" y="332149"/>
                  </a:lnTo>
                  <a:lnTo>
                    <a:pt x="652294" y="329471"/>
                  </a:lnTo>
                  <a:lnTo>
                    <a:pt x="652294" y="237164"/>
                  </a:lnTo>
                  <a:lnTo>
                    <a:pt x="666156" y="234564"/>
                  </a:lnTo>
                  <a:lnTo>
                    <a:pt x="666156" y="218812"/>
                  </a:lnTo>
                  <a:lnTo>
                    <a:pt x="612835" y="218812"/>
                  </a:lnTo>
                  <a:lnTo>
                    <a:pt x="612835" y="234564"/>
                  </a:lnTo>
                  <a:close/>
                  <a:moveTo>
                    <a:pt x="669307" y="190301"/>
                  </a:moveTo>
                  <a:lnTo>
                    <a:pt x="604723" y="190301"/>
                  </a:lnTo>
                  <a:lnTo>
                    <a:pt x="604723" y="204635"/>
                  </a:lnTo>
                  <a:lnTo>
                    <a:pt x="669307" y="204635"/>
                  </a:lnTo>
                  <a:close/>
                  <a:moveTo>
                    <a:pt x="1987521" y="54124"/>
                  </a:moveTo>
                  <a:lnTo>
                    <a:pt x="1943967" y="54124"/>
                  </a:lnTo>
                  <a:lnTo>
                    <a:pt x="1943967" y="21832"/>
                  </a:lnTo>
                  <a:lnTo>
                    <a:pt x="1985159" y="21832"/>
                  </a:lnTo>
                  <a:lnTo>
                    <a:pt x="1986261" y="37584"/>
                  </a:lnTo>
                  <a:lnTo>
                    <a:pt x="2006030" y="37584"/>
                  </a:lnTo>
                  <a:lnTo>
                    <a:pt x="2006030" y="2300"/>
                  </a:lnTo>
                  <a:lnTo>
                    <a:pt x="1904271" y="2300"/>
                  </a:lnTo>
                  <a:lnTo>
                    <a:pt x="1904271" y="18052"/>
                  </a:lnTo>
                  <a:lnTo>
                    <a:pt x="1917976" y="20651"/>
                  </a:lnTo>
                  <a:lnTo>
                    <a:pt x="1917976" y="112958"/>
                  </a:lnTo>
                  <a:lnTo>
                    <a:pt x="1904271" y="115636"/>
                  </a:lnTo>
                  <a:lnTo>
                    <a:pt x="1904271" y="131388"/>
                  </a:lnTo>
                  <a:lnTo>
                    <a:pt x="2006030" y="131388"/>
                  </a:lnTo>
                  <a:lnTo>
                    <a:pt x="2006030" y="96261"/>
                  </a:lnTo>
                  <a:lnTo>
                    <a:pt x="1986419" y="96261"/>
                  </a:lnTo>
                  <a:lnTo>
                    <a:pt x="1985237" y="112013"/>
                  </a:lnTo>
                  <a:lnTo>
                    <a:pt x="1943730" y="112013"/>
                  </a:lnTo>
                  <a:lnTo>
                    <a:pt x="1943730" y="75232"/>
                  </a:lnTo>
                  <a:lnTo>
                    <a:pt x="1987521" y="75232"/>
                  </a:lnTo>
                  <a:close/>
                  <a:moveTo>
                    <a:pt x="1850635" y="20100"/>
                  </a:moveTo>
                  <a:lnTo>
                    <a:pt x="1850635" y="112407"/>
                  </a:lnTo>
                  <a:lnTo>
                    <a:pt x="1836931" y="115085"/>
                  </a:lnTo>
                  <a:lnTo>
                    <a:pt x="1836931" y="130837"/>
                  </a:lnTo>
                  <a:lnTo>
                    <a:pt x="1890173" y="130837"/>
                  </a:lnTo>
                  <a:lnTo>
                    <a:pt x="1890173" y="115085"/>
                  </a:lnTo>
                  <a:lnTo>
                    <a:pt x="1876390" y="112407"/>
                  </a:lnTo>
                  <a:lnTo>
                    <a:pt x="1876390" y="20100"/>
                  </a:lnTo>
                  <a:lnTo>
                    <a:pt x="1890173" y="17501"/>
                  </a:lnTo>
                  <a:lnTo>
                    <a:pt x="1890173" y="1748"/>
                  </a:lnTo>
                  <a:lnTo>
                    <a:pt x="1836931" y="1748"/>
                  </a:lnTo>
                  <a:lnTo>
                    <a:pt x="1836931" y="17501"/>
                  </a:lnTo>
                  <a:close/>
                  <a:moveTo>
                    <a:pt x="1783689" y="92165"/>
                  </a:moveTo>
                  <a:lnTo>
                    <a:pt x="1783689" y="112407"/>
                  </a:lnTo>
                  <a:lnTo>
                    <a:pt x="1769985" y="115085"/>
                  </a:lnTo>
                  <a:lnTo>
                    <a:pt x="1769985" y="130837"/>
                  </a:lnTo>
                  <a:lnTo>
                    <a:pt x="1823306" y="130837"/>
                  </a:lnTo>
                  <a:lnTo>
                    <a:pt x="1823306" y="115085"/>
                  </a:lnTo>
                  <a:lnTo>
                    <a:pt x="1809522" y="112407"/>
                  </a:lnTo>
                  <a:lnTo>
                    <a:pt x="1809522" y="20100"/>
                  </a:lnTo>
                  <a:lnTo>
                    <a:pt x="1823306" y="17501"/>
                  </a:lnTo>
                  <a:lnTo>
                    <a:pt x="1823306" y="1748"/>
                  </a:lnTo>
                  <a:lnTo>
                    <a:pt x="1776049" y="1748"/>
                  </a:lnTo>
                  <a:lnTo>
                    <a:pt x="1743049" y="96261"/>
                  </a:lnTo>
                  <a:lnTo>
                    <a:pt x="1742497" y="96261"/>
                  </a:lnTo>
                  <a:lnTo>
                    <a:pt x="1709733" y="1748"/>
                  </a:lnTo>
                  <a:lnTo>
                    <a:pt x="1662477" y="1748"/>
                  </a:lnTo>
                  <a:lnTo>
                    <a:pt x="1662477" y="17501"/>
                  </a:lnTo>
                  <a:lnTo>
                    <a:pt x="1676181" y="20100"/>
                  </a:lnTo>
                  <a:lnTo>
                    <a:pt x="1676181" y="112407"/>
                  </a:lnTo>
                  <a:lnTo>
                    <a:pt x="1662477" y="115085"/>
                  </a:lnTo>
                  <a:lnTo>
                    <a:pt x="1662477" y="130837"/>
                  </a:lnTo>
                  <a:lnTo>
                    <a:pt x="1715719" y="130837"/>
                  </a:lnTo>
                  <a:lnTo>
                    <a:pt x="1715719" y="115085"/>
                  </a:lnTo>
                  <a:lnTo>
                    <a:pt x="1701936" y="112407"/>
                  </a:lnTo>
                  <a:lnTo>
                    <a:pt x="1701936" y="92165"/>
                  </a:lnTo>
                  <a:lnTo>
                    <a:pt x="1699494" y="35773"/>
                  </a:lnTo>
                  <a:lnTo>
                    <a:pt x="1700045" y="35773"/>
                  </a:lnTo>
                  <a:lnTo>
                    <a:pt x="1734306" y="130286"/>
                  </a:lnTo>
                  <a:lnTo>
                    <a:pt x="1751240" y="130286"/>
                  </a:lnTo>
                  <a:lnTo>
                    <a:pt x="1785658" y="35064"/>
                  </a:lnTo>
                  <a:lnTo>
                    <a:pt x="1786209" y="35064"/>
                  </a:lnTo>
                  <a:close/>
                  <a:moveTo>
                    <a:pt x="1587260" y="31362"/>
                  </a:moveTo>
                  <a:lnTo>
                    <a:pt x="1587733" y="31362"/>
                  </a:lnTo>
                  <a:lnTo>
                    <a:pt x="1602225" y="76728"/>
                  </a:lnTo>
                  <a:lnTo>
                    <a:pt x="1572768" y="76728"/>
                  </a:lnTo>
                  <a:close/>
                  <a:moveTo>
                    <a:pt x="1526064" y="130364"/>
                  </a:moveTo>
                  <a:lnTo>
                    <a:pt x="1570091" y="130364"/>
                  </a:lnTo>
                  <a:lnTo>
                    <a:pt x="1570091" y="114612"/>
                  </a:lnTo>
                  <a:lnTo>
                    <a:pt x="1561112" y="113037"/>
                  </a:lnTo>
                  <a:lnTo>
                    <a:pt x="1566783" y="95395"/>
                  </a:lnTo>
                  <a:lnTo>
                    <a:pt x="1608526" y="95395"/>
                  </a:lnTo>
                  <a:lnTo>
                    <a:pt x="1614118" y="113037"/>
                  </a:lnTo>
                  <a:lnTo>
                    <a:pt x="1605218" y="114612"/>
                  </a:lnTo>
                  <a:lnTo>
                    <a:pt x="1605218" y="130364"/>
                  </a:lnTo>
                  <a:lnTo>
                    <a:pt x="1648851" y="130364"/>
                  </a:lnTo>
                  <a:lnTo>
                    <a:pt x="1648851" y="114612"/>
                  </a:lnTo>
                  <a:lnTo>
                    <a:pt x="1639636" y="113273"/>
                  </a:lnTo>
                  <a:lnTo>
                    <a:pt x="1600807" y="1433"/>
                  </a:lnTo>
                  <a:lnTo>
                    <a:pt x="1574422" y="1433"/>
                  </a:lnTo>
                  <a:lnTo>
                    <a:pt x="1535042" y="113273"/>
                  </a:lnTo>
                  <a:lnTo>
                    <a:pt x="1525827" y="114612"/>
                  </a:lnTo>
                  <a:close/>
                  <a:moveTo>
                    <a:pt x="1415799" y="1748"/>
                  </a:moveTo>
                  <a:lnTo>
                    <a:pt x="1415799" y="36009"/>
                  </a:lnTo>
                  <a:lnTo>
                    <a:pt x="1435489" y="36009"/>
                  </a:lnTo>
                  <a:lnTo>
                    <a:pt x="1436513" y="21675"/>
                  </a:lnTo>
                  <a:lnTo>
                    <a:pt x="1460141" y="21675"/>
                  </a:lnTo>
                  <a:lnTo>
                    <a:pt x="1460141" y="112249"/>
                  </a:lnTo>
                  <a:lnTo>
                    <a:pt x="1446437" y="114927"/>
                  </a:lnTo>
                  <a:lnTo>
                    <a:pt x="1446437" y="130679"/>
                  </a:lnTo>
                  <a:lnTo>
                    <a:pt x="1499758" y="130679"/>
                  </a:lnTo>
                  <a:lnTo>
                    <a:pt x="1499758" y="114927"/>
                  </a:lnTo>
                  <a:lnTo>
                    <a:pt x="1485974" y="112249"/>
                  </a:lnTo>
                  <a:lnTo>
                    <a:pt x="1485974" y="21675"/>
                  </a:lnTo>
                  <a:lnTo>
                    <a:pt x="1509603" y="21675"/>
                  </a:lnTo>
                  <a:lnTo>
                    <a:pt x="1510626" y="36009"/>
                  </a:lnTo>
                  <a:lnTo>
                    <a:pt x="1530710" y="36009"/>
                  </a:lnTo>
                  <a:lnTo>
                    <a:pt x="1530710" y="1748"/>
                  </a:lnTo>
                  <a:close/>
                  <a:moveTo>
                    <a:pt x="1400677" y="16555"/>
                  </a:moveTo>
                  <a:cubicBezTo>
                    <a:pt x="1394691" y="11263"/>
                    <a:pt x="1387736" y="7167"/>
                    <a:pt x="1380199" y="4505"/>
                  </a:cubicBezTo>
                  <a:cubicBezTo>
                    <a:pt x="1371504" y="1426"/>
                    <a:pt x="1362328" y="-95"/>
                    <a:pt x="1353105" y="16"/>
                  </a:cubicBezTo>
                  <a:cubicBezTo>
                    <a:pt x="1341220" y="-268"/>
                    <a:pt x="1329564" y="3292"/>
                    <a:pt x="1319868" y="10176"/>
                  </a:cubicBezTo>
                  <a:cubicBezTo>
                    <a:pt x="1311449" y="15965"/>
                    <a:pt x="1306463" y="25558"/>
                    <a:pt x="1306558" y="35773"/>
                  </a:cubicBezTo>
                  <a:cubicBezTo>
                    <a:pt x="1306188" y="45484"/>
                    <a:pt x="1310567" y="54770"/>
                    <a:pt x="1318293" y="60661"/>
                  </a:cubicBezTo>
                  <a:cubicBezTo>
                    <a:pt x="1328792" y="67978"/>
                    <a:pt x="1340535" y="73318"/>
                    <a:pt x="1352948" y="76413"/>
                  </a:cubicBezTo>
                  <a:cubicBezTo>
                    <a:pt x="1359556" y="78067"/>
                    <a:pt x="1365802" y="80926"/>
                    <a:pt x="1371378" y="84841"/>
                  </a:cubicBezTo>
                  <a:cubicBezTo>
                    <a:pt x="1374851" y="87834"/>
                    <a:pt x="1376789" y="92228"/>
                    <a:pt x="1376655" y="96812"/>
                  </a:cubicBezTo>
                  <a:cubicBezTo>
                    <a:pt x="1376765" y="101333"/>
                    <a:pt x="1374717" y="105633"/>
                    <a:pt x="1371142" y="108390"/>
                  </a:cubicBezTo>
                  <a:cubicBezTo>
                    <a:pt x="1366377" y="111548"/>
                    <a:pt x="1360706" y="113068"/>
                    <a:pt x="1354996" y="112722"/>
                  </a:cubicBezTo>
                  <a:cubicBezTo>
                    <a:pt x="1349955" y="112793"/>
                    <a:pt x="1344930" y="112076"/>
                    <a:pt x="1340110" y="110595"/>
                  </a:cubicBezTo>
                  <a:cubicBezTo>
                    <a:pt x="1336282" y="109579"/>
                    <a:pt x="1332699" y="107807"/>
                    <a:pt x="1329556" y="105397"/>
                  </a:cubicBezTo>
                  <a:lnTo>
                    <a:pt x="1326799" y="87125"/>
                  </a:lnTo>
                  <a:lnTo>
                    <a:pt x="1306873" y="87125"/>
                  </a:lnTo>
                  <a:lnTo>
                    <a:pt x="1306873" y="113982"/>
                  </a:lnTo>
                  <a:cubicBezTo>
                    <a:pt x="1312646" y="119881"/>
                    <a:pt x="1319632" y="124449"/>
                    <a:pt x="1327351" y="127371"/>
                  </a:cubicBezTo>
                  <a:cubicBezTo>
                    <a:pt x="1336180" y="130711"/>
                    <a:pt x="1345560" y="132373"/>
                    <a:pt x="1354996" y="132255"/>
                  </a:cubicBezTo>
                  <a:cubicBezTo>
                    <a:pt x="1367188" y="132829"/>
                    <a:pt x="1379254" y="129490"/>
                    <a:pt x="1389414" y="122725"/>
                  </a:cubicBezTo>
                  <a:cubicBezTo>
                    <a:pt x="1397928" y="116794"/>
                    <a:pt x="1402851" y="106949"/>
                    <a:pt x="1402488" y="96576"/>
                  </a:cubicBezTo>
                  <a:cubicBezTo>
                    <a:pt x="1402843" y="86881"/>
                    <a:pt x="1398826" y="77540"/>
                    <a:pt x="1391541" y="71136"/>
                  </a:cubicBezTo>
                  <a:cubicBezTo>
                    <a:pt x="1382089" y="63544"/>
                    <a:pt x="1371055" y="58157"/>
                    <a:pt x="1359249" y="55384"/>
                  </a:cubicBezTo>
                  <a:cubicBezTo>
                    <a:pt x="1351916" y="53360"/>
                    <a:pt x="1344875" y="50399"/>
                    <a:pt x="1338299" y="46563"/>
                  </a:cubicBezTo>
                  <a:cubicBezTo>
                    <a:pt x="1334573" y="44248"/>
                    <a:pt x="1332305" y="40160"/>
                    <a:pt x="1332313" y="35773"/>
                  </a:cubicBezTo>
                  <a:cubicBezTo>
                    <a:pt x="1332242" y="31228"/>
                    <a:pt x="1334384" y="26944"/>
                    <a:pt x="1338062" y="24274"/>
                  </a:cubicBezTo>
                  <a:cubicBezTo>
                    <a:pt x="1342874" y="20998"/>
                    <a:pt x="1348640" y="19414"/>
                    <a:pt x="1354444" y="19785"/>
                  </a:cubicBezTo>
                  <a:cubicBezTo>
                    <a:pt x="1359060" y="19777"/>
                    <a:pt x="1363659" y="20304"/>
                    <a:pt x="1368149" y="21360"/>
                  </a:cubicBezTo>
                  <a:cubicBezTo>
                    <a:pt x="1371559" y="22139"/>
                    <a:pt x="1374843" y="23384"/>
                    <a:pt x="1377915" y="25062"/>
                  </a:cubicBezTo>
                  <a:lnTo>
                    <a:pt x="1381302" y="42783"/>
                  </a:lnTo>
                  <a:lnTo>
                    <a:pt x="1400677" y="42783"/>
                  </a:lnTo>
                  <a:close/>
                  <a:moveTo>
                    <a:pt x="1199916" y="1906"/>
                  </a:moveTo>
                  <a:lnTo>
                    <a:pt x="1160536" y="1906"/>
                  </a:lnTo>
                  <a:lnTo>
                    <a:pt x="1160536" y="17658"/>
                  </a:lnTo>
                  <a:lnTo>
                    <a:pt x="1174240" y="20257"/>
                  </a:lnTo>
                  <a:lnTo>
                    <a:pt x="1174240" y="87440"/>
                  </a:lnTo>
                  <a:cubicBezTo>
                    <a:pt x="1173524" y="100167"/>
                    <a:pt x="1178761" y="112509"/>
                    <a:pt x="1188417" y="120834"/>
                  </a:cubicBezTo>
                  <a:cubicBezTo>
                    <a:pt x="1210817" y="136476"/>
                    <a:pt x="1240604" y="136476"/>
                    <a:pt x="1263003" y="120834"/>
                  </a:cubicBezTo>
                  <a:cubicBezTo>
                    <a:pt x="1272723" y="112549"/>
                    <a:pt x="1277999" y="100191"/>
                    <a:pt x="1277259" y="87440"/>
                  </a:cubicBezTo>
                  <a:lnTo>
                    <a:pt x="1277259" y="20257"/>
                  </a:lnTo>
                  <a:lnTo>
                    <a:pt x="1291042" y="17658"/>
                  </a:lnTo>
                  <a:lnTo>
                    <a:pt x="1291042" y="1906"/>
                  </a:lnTo>
                  <a:lnTo>
                    <a:pt x="1237800" y="1906"/>
                  </a:lnTo>
                  <a:lnTo>
                    <a:pt x="1237800" y="17658"/>
                  </a:lnTo>
                  <a:lnTo>
                    <a:pt x="1251504" y="20257"/>
                  </a:lnTo>
                  <a:lnTo>
                    <a:pt x="1251504" y="87440"/>
                  </a:lnTo>
                  <a:cubicBezTo>
                    <a:pt x="1252056" y="94481"/>
                    <a:pt x="1249559" y="101420"/>
                    <a:pt x="1244652" y="106500"/>
                  </a:cubicBezTo>
                  <a:cubicBezTo>
                    <a:pt x="1239352" y="110926"/>
                    <a:pt x="1232570" y="113171"/>
                    <a:pt x="1225671" y="112801"/>
                  </a:cubicBezTo>
                  <a:cubicBezTo>
                    <a:pt x="1218811" y="113187"/>
                    <a:pt x="1212061" y="110895"/>
                    <a:pt x="1206847" y="106421"/>
                  </a:cubicBezTo>
                  <a:cubicBezTo>
                    <a:pt x="1201948" y="101365"/>
                    <a:pt x="1199459" y="94457"/>
                    <a:pt x="1199995" y="87440"/>
                  </a:cubicBezTo>
                  <a:lnTo>
                    <a:pt x="1199995" y="20257"/>
                  </a:lnTo>
                  <a:lnTo>
                    <a:pt x="1213778" y="17658"/>
                  </a:lnTo>
                  <a:lnTo>
                    <a:pt x="1213778" y="1906"/>
                  </a:lnTo>
                  <a:close/>
                  <a:moveTo>
                    <a:pt x="1028140" y="130522"/>
                  </a:moveTo>
                  <a:lnTo>
                    <a:pt x="1080673" y="130522"/>
                  </a:lnTo>
                  <a:lnTo>
                    <a:pt x="1080673" y="114770"/>
                  </a:lnTo>
                  <a:lnTo>
                    <a:pt x="1067599" y="112092"/>
                  </a:lnTo>
                  <a:lnTo>
                    <a:pt x="1067599" y="76571"/>
                  </a:lnTo>
                  <a:lnTo>
                    <a:pt x="1081776" y="76571"/>
                  </a:lnTo>
                  <a:lnTo>
                    <a:pt x="1106506" y="113667"/>
                  </a:lnTo>
                  <a:lnTo>
                    <a:pt x="1098630" y="114770"/>
                  </a:lnTo>
                  <a:lnTo>
                    <a:pt x="1098630" y="130522"/>
                  </a:lnTo>
                  <a:lnTo>
                    <a:pt x="1149588" y="130522"/>
                  </a:lnTo>
                  <a:lnTo>
                    <a:pt x="1149588" y="114770"/>
                  </a:lnTo>
                  <a:lnTo>
                    <a:pt x="1136672" y="112564"/>
                  </a:lnTo>
                  <a:lnTo>
                    <a:pt x="1101229" y="61764"/>
                  </a:lnTo>
                  <a:lnTo>
                    <a:pt x="1132734" y="19548"/>
                  </a:lnTo>
                  <a:lnTo>
                    <a:pt x="1146674" y="17107"/>
                  </a:lnTo>
                  <a:lnTo>
                    <a:pt x="1146674" y="1355"/>
                  </a:lnTo>
                  <a:lnTo>
                    <a:pt x="1095716" y="1355"/>
                  </a:lnTo>
                  <a:lnTo>
                    <a:pt x="1095716" y="17107"/>
                  </a:lnTo>
                  <a:lnTo>
                    <a:pt x="1103592" y="18209"/>
                  </a:lnTo>
                  <a:lnTo>
                    <a:pt x="1078861" y="54203"/>
                  </a:lnTo>
                  <a:lnTo>
                    <a:pt x="1067599" y="54203"/>
                  </a:lnTo>
                  <a:lnTo>
                    <a:pt x="1067599" y="19785"/>
                  </a:lnTo>
                  <a:lnTo>
                    <a:pt x="1080673" y="17107"/>
                  </a:lnTo>
                  <a:lnTo>
                    <a:pt x="1080673" y="1355"/>
                  </a:lnTo>
                  <a:lnTo>
                    <a:pt x="1028140" y="1355"/>
                  </a:lnTo>
                  <a:lnTo>
                    <a:pt x="1028140" y="17107"/>
                  </a:lnTo>
                  <a:lnTo>
                    <a:pt x="1041844" y="19785"/>
                  </a:lnTo>
                  <a:lnTo>
                    <a:pt x="1041844" y="112092"/>
                  </a:lnTo>
                  <a:lnTo>
                    <a:pt x="1028140" y="114770"/>
                  </a:lnTo>
                  <a:close/>
                  <a:moveTo>
                    <a:pt x="991122" y="54124"/>
                  </a:moveTo>
                  <a:lnTo>
                    <a:pt x="947568" y="54124"/>
                  </a:lnTo>
                  <a:lnTo>
                    <a:pt x="947568" y="21832"/>
                  </a:lnTo>
                  <a:lnTo>
                    <a:pt x="988759" y="21832"/>
                  </a:lnTo>
                  <a:lnTo>
                    <a:pt x="989862" y="37584"/>
                  </a:lnTo>
                  <a:lnTo>
                    <a:pt x="1009710" y="37584"/>
                  </a:lnTo>
                  <a:lnTo>
                    <a:pt x="1009710" y="2300"/>
                  </a:lnTo>
                  <a:lnTo>
                    <a:pt x="908109" y="2300"/>
                  </a:lnTo>
                  <a:lnTo>
                    <a:pt x="908109" y="18052"/>
                  </a:lnTo>
                  <a:lnTo>
                    <a:pt x="921813" y="20651"/>
                  </a:lnTo>
                  <a:lnTo>
                    <a:pt x="921813" y="112958"/>
                  </a:lnTo>
                  <a:lnTo>
                    <a:pt x="908109" y="115636"/>
                  </a:lnTo>
                  <a:lnTo>
                    <a:pt x="908109" y="131388"/>
                  </a:lnTo>
                  <a:lnTo>
                    <a:pt x="1009788" y="131388"/>
                  </a:lnTo>
                  <a:lnTo>
                    <a:pt x="1009788" y="96261"/>
                  </a:lnTo>
                  <a:lnTo>
                    <a:pt x="990256" y="96261"/>
                  </a:lnTo>
                  <a:lnTo>
                    <a:pt x="989074" y="112013"/>
                  </a:lnTo>
                  <a:lnTo>
                    <a:pt x="947568" y="112013"/>
                  </a:lnTo>
                  <a:lnTo>
                    <a:pt x="947568" y="75232"/>
                  </a:lnTo>
                  <a:lnTo>
                    <a:pt x="991122" y="75232"/>
                  </a:lnTo>
                  <a:close/>
                  <a:moveTo>
                    <a:pt x="881488" y="1906"/>
                  </a:moveTo>
                  <a:lnTo>
                    <a:pt x="842107" y="1906"/>
                  </a:lnTo>
                  <a:lnTo>
                    <a:pt x="842107" y="17658"/>
                  </a:lnTo>
                  <a:lnTo>
                    <a:pt x="855890" y="20257"/>
                  </a:lnTo>
                  <a:lnTo>
                    <a:pt x="855890" y="88542"/>
                  </a:lnTo>
                  <a:lnTo>
                    <a:pt x="855339" y="88542"/>
                  </a:lnTo>
                  <a:lnTo>
                    <a:pt x="803436" y="1906"/>
                  </a:lnTo>
                  <a:lnTo>
                    <a:pt x="764056" y="1906"/>
                  </a:lnTo>
                  <a:lnTo>
                    <a:pt x="764056" y="17658"/>
                  </a:lnTo>
                  <a:lnTo>
                    <a:pt x="777760" y="20257"/>
                  </a:lnTo>
                  <a:lnTo>
                    <a:pt x="777760" y="112564"/>
                  </a:lnTo>
                  <a:lnTo>
                    <a:pt x="764056" y="115242"/>
                  </a:lnTo>
                  <a:lnTo>
                    <a:pt x="764056" y="130994"/>
                  </a:lnTo>
                  <a:lnTo>
                    <a:pt x="817376" y="130994"/>
                  </a:lnTo>
                  <a:lnTo>
                    <a:pt x="817376" y="115242"/>
                  </a:lnTo>
                  <a:lnTo>
                    <a:pt x="803593" y="112564"/>
                  </a:lnTo>
                  <a:lnTo>
                    <a:pt x="803593" y="44200"/>
                  </a:lnTo>
                  <a:lnTo>
                    <a:pt x="804066" y="44200"/>
                  </a:lnTo>
                  <a:lnTo>
                    <a:pt x="856048" y="130837"/>
                  </a:lnTo>
                  <a:lnTo>
                    <a:pt x="881724" y="130837"/>
                  </a:lnTo>
                  <a:lnTo>
                    <a:pt x="881724" y="20572"/>
                  </a:lnTo>
                  <a:lnTo>
                    <a:pt x="895507" y="17973"/>
                  </a:lnTo>
                  <a:lnTo>
                    <a:pt x="895507" y="2221"/>
                  </a:lnTo>
                  <a:close/>
                  <a:moveTo>
                    <a:pt x="698448" y="16713"/>
                  </a:moveTo>
                  <a:cubicBezTo>
                    <a:pt x="692470" y="11404"/>
                    <a:pt x="685516" y="7309"/>
                    <a:pt x="677970" y="4663"/>
                  </a:cubicBezTo>
                  <a:cubicBezTo>
                    <a:pt x="669299" y="1583"/>
                    <a:pt x="660155" y="63"/>
                    <a:pt x="650956" y="173"/>
                  </a:cubicBezTo>
                  <a:cubicBezTo>
                    <a:pt x="639047" y="-126"/>
                    <a:pt x="627359" y="3434"/>
                    <a:pt x="617640" y="10333"/>
                  </a:cubicBezTo>
                  <a:cubicBezTo>
                    <a:pt x="609260" y="16146"/>
                    <a:pt x="604306" y="25731"/>
                    <a:pt x="604408" y="35930"/>
                  </a:cubicBezTo>
                  <a:cubicBezTo>
                    <a:pt x="604038" y="45642"/>
                    <a:pt x="608417" y="54928"/>
                    <a:pt x="616143" y="60819"/>
                  </a:cubicBezTo>
                  <a:cubicBezTo>
                    <a:pt x="626611" y="68136"/>
                    <a:pt x="638330" y="73476"/>
                    <a:pt x="650719" y="76571"/>
                  </a:cubicBezTo>
                  <a:cubicBezTo>
                    <a:pt x="657327" y="78217"/>
                    <a:pt x="663581" y="81076"/>
                    <a:pt x="669149" y="84998"/>
                  </a:cubicBezTo>
                  <a:cubicBezTo>
                    <a:pt x="672654" y="87968"/>
                    <a:pt x="674599" y="92378"/>
                    <a:pt x="674426" y="96970"/>
                  </a:cubicBezTo>
                  <a:cubicBezTo>
                    <a:pt x="674576" y="101499"/>
                    <a:pt x="672520" y="105815"/>
                    <a:pt x="668913" y="108548"/>
                  </a:cubicBezTo>
                  <a:cubicBezTo>
                    <a:pt x="664258" y="111635"/>
                    <a:pt x="658737" y="113155"/>
                    <a:pt x="653161" y="112880"/>
                  </a:cubicBezTo>
                  <a:cubicBezTo>
                    <a:pt x="648144" y="112943"/>
                    <a:pt x="643150" y="112226"/>
                    <a:pt x="638354" y="110753"/>
                  </a:cubicBezTo>
                  <a:cubicBezTo>
                    <a:pt x="634502" y="109737"/>
                    <a:pt x="630887" y="107965"/>
                    <a:pt x="627721" y="105555"/>
                  </a:cubicBezTo>
                  <a:lnTo>
                    <a:pt x="625043" y="87282"/>
                  </a:lnTo>
                  <a:lnTo>
                    <a:pt x="604487" y="87282"/>
                  </a:lnTo>
                  <a:lnTo>
                    <a:pt x="604487" y="114140"/>
                  </a:lnTo>
                  <a:cubicBezTo>
                    <a:pt x="610299" y="120023"/>
                    <a:pt x="617309" y="124591"/>
                    <a:pt x="625043" y="127529"/>
                  </a:cubicBezTo>
                  <a:cubicBezTo>
                    <a:pt x="633841" y="130876"/>
                    <a:pt x="643198" y="132538"/>
                    <a:pt x="652610" y="132412"/>
                  </a:cubicBezTo>
                  <a:cubicBezTo>
                    <a:pt x="664825" y="132971"/>
                    <a:pt x="676907" y="129632"/>
                    <a:pt x="687107" y="122882"/>
                  </a:cubicBezTo>
                  <a:cubicBezTo>
                    <a:pt x="695597" y="116928"/>
                    <a:pt x="700520" y="107098"/>
                    <a:pt x="700181" y="96734"/>
                  </a:cubicBezTo>
                  <a:cubicBezTo>
                    <a:pt x="700504" y="87030"/>
                    <a:pt x="696456" y="77689"/>
                    <a:pt x="689154" y="71294"/>
                  </a:cubicBezTo>
                  <a:cubicBezTo>
                    <a:pt x="679711" y="63686"/>
                    <a:pt x="668677" y="58298"/>
                    <a:pt x="656863" y="55542"/>
                  </a:cubicBezTo>
                  <a:cubicBezTo>
                    <a:pt x="649569" y="53644"/>
                    <a:pt x="642552" y="50816"/>
                    <a:pt x="635991" y="47114"/>
                  </a:cubicBezTo>
                  <a:cubicBezTo>
                    <a:pt x="632242" y="44807"/>
                    <a:pt x="629950" y="40727"/>
                    <a:pt x="629926" y="36324"/>
                  </a:cubicBezTo>
                  <a:cubicBezTo>
                    <a:pt x="629895" y="31795"/>
                    <a:pt x="632029" y="27519"/>
                    <a:pt x="635676" y="24825"/>
                  </a:cubicBezTo>
                  <a:cubicBezTo>
                    <a:pt x="640520" y="21557"/>
                    <a:pt x="646309" y="19981"/>
                    <a:pt x="652137" y="20336"/>
                  </a:cubicBezTo>
                  <a:cubicBezTo>
                    <a:pt x="656752" y="20328"/>
                    <a:pt x="661352" y="20856"/>
                    <a:pt x="665841" y="21911"/>
                  </a:cubicBezTo>
                  <a:cubicBezTo>
                    <a:pt x="669244" y="22707"/>
                    <a:pt x="672528" y="23951"/>
                    <a:pt x="675608" y="25613"/>
                  </a:cubicBezTo>
                  <a:lnTo>
                    <a:pt x="678994" y="43334"/>
                  </a:lnTo>
                  <a:lnTo>
                    <a:pt x="698291" y="43334"/>
                  </a:lnTo>
                  <a:close/>
                  <a:moveTo>
                    <a:pt x="474611" y="1906"/>
                  </a:moveTo>
                  <a:lnTo>
                    <a:pt x="474611" y="36167"/>
                  </a:lnTo>
                  <a:lnTo>
                    <a:pt x="494222" y="36167"/>
                  </a:lnTo>
                  <a:lnTo>
                    <a:pt x="495246" y="21832"/>
                  </a:lnTo>
                  <a:lnTo>
                    <a:pt x="518874" y="21832"/>
                  </a:lnTo>
                  <a:lnTo>
                    <a:pt x="518874" y="112407"/>
                  </a:lnTo>
                  <a:lnTo>
                    <a:pt x="505091" y="115085"/>
                  </a:lnTo>
                  <a:lnTo>
                    <a:pt x="505091" y="130837"/>
                  </a:lnTo>
                  <a:lnTo>
                    <a:pt x="558412" y="130837"/>
                  </a:lnTo>
                  <a:lnTo>
                    <a:pt x="558412" y="115085"/>
                  </a:lnTo>
                  <a:lnTo>
                    <a:pt x="544708" y="112407"/>
                  </a:lnTo>
                  <a:lnTo>
                    <a:pt x="544708" y="21832"/>
                  </a:lnTo>
                  <a:lnTo>
                    <a:pt x="568336" y="21832"/>
                  </a:lnTo>
                  <a:lnTo>
                    <a:pt x="569438" y="36167"/>
                  </a:lnTo>
                  <a:lnTo>
                    <a:pt x="589207" y="36167"/>
                  </a:lnTo>
                  <a:lnTo>
                    <a:pt x="589207" y="1906"/>
                  </a:lnTo>
                  <a:close/>
                  <a:moveTo>
                    <a:pt x="459568" y="16713"/>
                  </a:moveTo>
                  <a:cubicBezTo>
                    <a:pt x="453590" y="11404"/>
                    <a:pt x="446634" y="7309"/>
                    <a:pt x="439090" y="4663"/>
                  </a:cubicBezTo>
                  <a:cubicBezTo>
                    <a:pt x="430423" y="1575"/>
                    <a:pt x="421275" y="55"/>
                    <a:pt x="412075" y="173"/>
                  </a:cubicBezTo>
                  <a:cubicBezTo>
                    <a:pt x="400163" y="-126"/>
                    <a:pt x="388475" y="3434"/>
                    <a:pt x="378759" y="10333"/>
                  </a:cubicBezTo>
                  <a:cubicBezTo>
                    <a:pt x="370203" y="16043"/>
                    <a:pt x="365062" y="25644"/>
                    <a:pt x="365055" y="35930"/>
                  </a:cubicBezTo>
                  <a:cubicBezTo>
                    <a:pt x="364682" y="45642"/>
                    <a:pt x="369060" y="54928"/>
                    <a:pt x="376790" y="60819"/>
                  </a:cubicBezTo>
                  <a:cubicBezTo>
                    <a:pt x="387287" y="68136"/>
                    <a:pt x="399031" y="73476"/>
                    <a:pt x="411445" y="76571"/>
                  </a:cubicBezTo>
                  <a:cubicBezTo>
                    <a:pt x="418028" y="78225"/>
                    <a:pt x="424250" y="81084"/>
                    <a:pt x="429796" y="84998"/>
                  </a:cubicBezTo>
                  <a:cubicBezTo>
                    <a:pt x="433299" y="87968"/>
                    <a:pt x="435244" y="92378"/>
                    <a:pt x="435073" y="96970"/>
                  </a:cubicBezTo>
                  <a:cubicBezTo>
                    <a:pt x="435225" y="101499"/>
                    <a:pt x="433169" y="105815"/>
                    <a:pt x="429560" y="108548"/>
                  </a:cubicBezTo>
                  <a:cubicBezTo>
                    <a:pt x="424907" y="111635"/>
                    <a:pt x="419386" y="113155"/>
                    <a:pt x="413808" y="112880"/>
                  </a:cubicBezTo>
                  <a:cubicBezTo>
                    <a:pt x="408766" y="112935"/>
                    <a:pt x="403746" y="112218"/>
                    <a:pt x="398922" y="110753"/>
                  </a:cubicBezTo>
                  <a:cubicBezTo>
                    <a:pt x="395126" y="109721"/>
                    <a:pt x="391567" y="107949"/>
                    <a:pt x="388447" y="105555"/>
                  </a:cubicBezTo>
                  <a:lnTo>
                    <a:pt x="385690" y="87282"/>
                  </a:lnTo>
                  <a:lnTo>
                    <a:pt x="365527" y="87282"/>
                  </a:lnTo>
                  <a:lnTo>
                    <a:pt x="365527" y="114140"/>
                  </a:lnTo>
                  <a:cubicBezTo>
                    <a:pt x="371343" y="120023"/>
                    <a:pt x="378353" y="124591"/>
                    <a:pt x="386084" y="127529"/>
                  </a:cubicBezTo>
                  <a:cubicBezTo>
                    <a:pt x="394883" y="130876"/>
                    <a:pt x="404236" y="132538"/>
                    <a:pt x="413650" y="132412"/>
                  </a:cubicBezTo>
                  <a:cubicBezTo>
                    <a:pt x="425870" y="132979"/>
                    <a:pt x="437952" y="129640"/>
                    <a:pt x="448147" y="122882"/>
                  </a:cubicBezTo>
                  <a:cubicBezTo>
                    <a:pt x="456640" y="116928"/>
                    <a:pt x="461556" y="107098"/>
                    <a:pt x="461221" y="96734"/>
                  </a:cubicBezTo>
                  <a:cubicBezTo>
                    <a:pt x="461548" y="87030"/>
                    <a:pt x="457500" y="77689"/>
                    <a:pt x="450195" y="71294"/>
                  </a:cubicBezTo>
                  <a:cubicBezTo>
                    <a:pt x="440782" y="63686"/>
                    <a:pt x="429769" y="58298"/>
                    <a:pt x="417982" y="55542"/>
                  </a:cubicBezTo>
                  <a:cubicBezTo>
                    <a:pt x="410661" y="53659"/>
                    <a:pt x="403618" y="50824"/>
                    <a:pt x="397032" y="47114"/>
                  </a:cubicBezTo>
                  <a:cubicBezTo>
                    <a:pt x="393284" y="44807"/>
                    <a:pt x="390992" y="40727"/>
                    <a:pt x="390967" y="36324"/>
                  </a:cubicBezTo>
                  <a:cubicBezTo>
                    <a:pt x="390928" y="31772"/>
                    <a:pt x="393101" y="27487"/>
                    <a:pt x="396795" y="24825"/>
                  </a:cubicBezTo>
                  <a:cubicBezTo>
                    <a:pt x="401605" y="21549"/>
                    <a:pt x="407370" y="19966"/>
                    <a:pt x="413178" y="20336"/>
                  </a:cubicBezTo>
                  <a:cubicBezTo>
                    <a:pt x="417791" y="20328"/>
                    <a:pt x="422390" y="20856"/>
                    <a:pt x="426882" y="21911"/>
                  </a:cubicBezTo>
                  <a:cubicBezTo>
                    <a:pt x="430292" y="22691"/>
                    <a:pt x="433579" y="23935"/>
                    <a:pt x="436648" y="25613"/>
                  </a:cubicBezTo>
                  <a:lnTo>
                    <a:pt x="440035" y="43334"/>
                  </a:lnTo>
                  <a:lnTo>
                    <a:pt x="459568" y="43334"/>
                  </a:lnTo>
                  <a:close/>
                  <a:moveTo>
                    <a:pt x="347885" y="130522"/>
                  </a:moveTo>
                  <a:lnTo>
                    <a:pt x="347885" y="94371"/>
                  </a:lnTo>
                  <a:lnTo>
                    <a:pt x="328195" y="94371"/>
                  </a:lnTo>
                  <a:lnTo>
                    <a:pt x="326935" y="110517"/>
                  </a:lnTo>
                  <a:lnTo>
                    <a:pt x="290626" y="110517"/>
                  </a:lnTo>
                  <a:lnTo>
                    <a:pt x="290626" y="20100"/>
                  </a:lnTo>
                  <a:lnTo>
                    <a:pt x="304409" y="17501"/>
                  </a:lnTo>
                  <a:lnTo>
                    <a:pt x="304409" y="1748"/>
                  </a:lnTo>
                  <a:lnTo>
                    <a:pt x="251167" y="1748"/>
                  </a:lnTo>
                  <a:lnTo>
                    <a:pt x="251167" y="17501"/>
                  </a:lnTo>
                  <a:lnTo>
                    <a:pt x="264872" y="20100"/>
                  </a:lnTo>
                  <a:lnTo>
                    <a:pt x="264872" y="112407"/>
                  </a:lnTo>
                  <a:lnTo>
                    <a:pt x="251167" y="115085"/>
                  </a:lnTo>
                  <a:lnTo>
                    <a:pt x="251167" y="130837"/>
                  </a:lnTo>
                  <a:close/>
                  <a:moveTo>
                    <a:pt x="176502" y="31362"/>
                  </a:moveTo>
                  <a:lnTo>
                    <a:pt x="177054" y="31362"/>
                  </a:lnTo>
                  <a:lnTo>
                    <a:pt x="191782" y="76886"/>
                  </a:lnTo>
                  <a:lnTo>
                    <a:pt x="162010" y="76886"/>
                  </a:lnTo>
                  <a:close/>
                  <a:moveTo>
                    <a:pt x="115463" y="130364"/>
                  </a:moveTo>
                  <a:lnTo>
                    <a:pt x="159175" y="130364"/>
                  </a:lnTo>
                  <a:lnTo>
                    <a:pt x="159175" y="114612"/>
                  </a:lnTo>
                  <a:lnTo>
                    <a:pt x="150275" y="113037"/>
                  </a:lnTo>
                  <a:lnTo>
                    <a:pt x="155946" y="95395"/>
                  </a:lnTo>
                  <a:lnTo>
                    <a:pt x="197610" y="95395"/>
                  </a:lnTo>
                  <a:lnTo>
                    <a:pt x="203281" y="113037"/>
                  </a:lnTo>
                  <a:lnTo>
                    <a:pt x="194381" y="114612"/>
                  </a:lnTo>
                  <a:lnTo>
                    <a:pt x="194381" y="130364"/>
                  </a:lnTo>
                  <a:lnTo>
                    <a:pt x="238172" y="130364"/>
                  </a:lnTo>
                  <a:lnTo>
                    <a:pt x="238172" y="114612"/>
                  </a:lnTo>
                  <a:lnTo>
                    <a:pt x="228957" y="113273"/>
                  </a:lnTo>
                  <a:lnTo>
                    <a:pt x="190128" y="1433"/>
                  </a:lnTo>
                  <a:lnTo>
                    <a:pt x="163743" y="1433"/>
                  </a:lnTo>
                  <a:lnTo>
                    <a:pt x="124363" y="113273"/>
                  </a:lnTo>
                  <a:lnTo>
                    <a:pt x="115227" y="114612"/>
                  </a:lnTo>
                  <a:close/>
                  <a:moveTo>
                    <a:pt x="47020" y="17343"/>
                  </a:moveTo>
                  <a:lnTo>
                    <a:pt x="37254" y="19076"/>
                  </a:lnTo>
                  <a:lnTo>
                    <a:pt x="60015" y="96182"/>
                  </a:lnTo>
                  <a:lnTo>
                    <a:pt x="61591" y="103271"/>
                  </a:lnTo>
                  <a:lnTo>
                    <a:pt x="62142" y="103271"/>
                  </a:lnTo>
                  <a:lnTo>
                    <a:pt x="63638" y="96340"/>
                  </a:lnTo>
                  <a:lnTo>
                    <a:pt x="86479" y="19076"/>
                  </a:lnTo>
                  <a:lnTo>
                    <a:pt x="76791" y="17343"/>
                  </a:lnTo>
                  <a:lnTo>
                    <a:pt x="76791" y="1591"/>
                  </a:lnTo>
                  <a:lnTo>
                    <a:pt x="124048" y="1591"/>
                  </a:lnTo>
                  <a:lnTo>
                    <a:pt x="124048" y="17343"/>
                  </a:lnTo>
                  <a:lnTo>
                    <a:pt x="113258" y="18761"/>
                  </a:lnTo>
                  <a:lnTo>
                    <a:pt x="75374" y="130364"/>
                  </a:lnTo>
                  <a:lnTo>
                    <a:pt x="48595" y="130364"/>
                  </a:lnTo>
                  <a:lnTo>
                    <a:pt x="10633" y="18918"/>
                  </a:lnTo>
                  <a:lnTo>
                    <a:pt x="0" y="17501"/>
                  </a:lnTo>
                  <a:lnTo>
                    <a:pt x="0" y="1748"/>
                  </a:lnTo>
                  <a:lnTo>
                    <a:pt x="47256" y="1748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</p:grp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999AE9D-6624-4B14-BE6D-17B68939B3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6464" y="4396461"/>
            <a:ext cx="1490786" cy="193002"/>
          </a:xfrm>
        </p:spPr>
        <p:txBody>
          <a:bodyPr wrap="square" anchor="b" anchorCtr="0">
            <a:spAutoFit/>
          </a:bodyPr>
          <a:lstStyle>
            <a:lvl1pPr algn="r">
              <a:defRPr sz="1200"/>
            </a:lvl1pPr>
          </a:lstStyle>
          <a:p>
            <a:pPr lvl="0"/>
            <a:r>
              <a:rPr lang="lv-LV" dirty="0"/>
              <a:t>XX.XX.202X.</a:t>
            </a:r>
          </a:p>
        </p:txBody>
      </p:sp>
    </p:spTree>
    <p:extLst>
      <p:ext uri="{BB962C8B-B14F-4D97-AF65-F5344CB8AC3E}">
        <p14:creationId xmlns:p14="http://schemas.microsoft.com/office/powerpoint/2010/main" val="412307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4CD0D5-8F33-4D0B-842B-A1F91549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148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88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 Gray"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5F83ED8-67B8-4E40-8A61-801C69C2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5" y="4776498"/>
            <a:ext cx="425173" cy="273844"/>
          </a:xfrm>
        </p:spPr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B439AA-AC40-44D6-BDD6-5BBA95E7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5F1BEE-B377-4B0B-BA79-4A4398C9C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15915B3-D299-436F-A619-15E15BCB06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2487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558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 Beige"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C557B9-2DA4-4923-A17B-54396D58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9A248D-6BE8-4C74-864C-C5976114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31514-A86E-4E90-80C4-68EFEED8DC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2487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717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 Ligth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DB4A89-CA52-4F92-8E41-379149FD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759A9F-A5AF-408B-85DE-B69973041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CAA243-17AE-4E89-9B6A-99E8F924E7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2487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88EA5E3-14AD-42E3-8BC3-8AD951E3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5" y="4776498"/>
            <a:ext cx="42517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091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CENTA STARPSLAI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0325" y="3114000"/>
            <a:ext cx="6481764" cy="733958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ctr">
              <a:defRPr sz="36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lv-LV"/>
              <a:t>AKCENTA STARPSLAIDS</a:t>
            </a:r>
          </a:p>
        </p:txBody>
      </p:sp>
    </p:spTree>
    <p:extLst>
      <p:ext uri="{BB962C8B-B14F-4D97-AF65-F5344CB8AC3E}">
        <p14:creationId xmlns:p14="http://schemas.microsoft.com/office/powerpoint/2010/main" val="394446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building with orange roofs and a green tower&#10;&#10;Description automatically generated">
            <a:extLst>
              <a:ext uri="{FF2B5EF4-FFF2-40B4-BE49-F238E27FC236}">
                <a16:creationId xmlns:a16="http://schemas.microsoft.com/office/drawing/2014/main" id="{1C2088BF-726B-0B8F-9348-212BD31E1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30498" r="21228" b="21243"/>
          <a:stretch/>
        </p:blipFill>
        <p:spPr>
          <a:xfrm>
            <a:off x="3172" y="0"/>
            <a:ext cx="9137656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27784" y="4079191"/>
            <a:ext cx="3903062" cy="50783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lv-LV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Reģistrācijas Nr.: 40003294758 • Talejas iela 1, Rīga, LV-1026 </a:t>
            </a:r>
          </a:p>
          <a:p>
            <a:pPr algn="ctr"/>
            <a:r>
              <a:rPr lang="lv-LV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+371 80 002 000 • vni@vni.lv </a:t>
            </a:r>
          </a:p>
          <a:p>
            <a:pPr algn="ctr"/>
            <a:r>
              <a:rPr lang="lv-LV" sz="1100" b="1" i="0" u="none" strike="noStrike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www.vni.lv </a:t>
            </a:r>
            <a:endParaRPr lang="lv-LV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883D3-9F29-4867-864E-2DC1685A364E}"/>
              </a:ext>
            </a:extLst>
          </p:cNvPr>
          <p:cNvSpPr txBox="1"/>
          <p:nvPr userDrawn="1"/>
        </p:nvSpPr>
        <p:spPr>
          <a:xfrm>
            <a:off x="666750" y="2441023"/>
            <a:ext cx="7810500" cy="92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ATVĒRTĪBA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  SADARBĪBA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KOMPETENCE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DROŠĪBA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VESELĪBA</a:t>
            </a:r>
            <a:endParaRPr lang="lv-LV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F4C034-7505-5A3E-013F-D55ACBDF49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34663" y="713905"/>
            <a:ext cx="1474675" cy="1011831"/>
            <a:chOff x="3568985" y="668615"/>
            <a:chExt cx="2006029" cy="13764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3F9441-92F3-DC11-FB8A-22088A2CC9DE}"/>
                </a:ext>
              </a:extLst>
            </p:cNvPr>
            <p:cNvSpPr/>
            <p:nvPr/>
          </p:nvSpPr>
          <p:spPr>
            <a:xfrm>
              <a:off x="3568985" y="668615"/>
              <a:ext cx="2006029" cy="900153"/>
            </a:xfrm>
            <a:custGeom>
              <a:avLst/>
              <a:gdLst>
                <a:gd name="connsiteX0" fmla="*/ 1104616 w 2006029"/>
                <a:gd name="connsiteY0" fmla="*/ 609764 h 900153"/>
                <a:gd name="connsiteX1" fmla="*/ 861719 w 2006029"/>
                <a:gd name="connsiteY1" fmla="*/ 369465 h 900153"/>
                <a:gd name="connsiteX2" fmla="*/ 848093 w 2006029"/>
                <a:gd name="connsiteY2" fmla="*/ 382934 h 900153"/>
                <a:gd name="connsiteX3" fmla="*/ 679939 w 2006029"/>
                <a:gd name="connsiteY3" fmla="*/ 548331 h 900153"/>
                <a:gd name="connsiteX4" fmla="*/ 679939 w 2006029"/>
                <a:gd name="connsiteY4" fmla="*/ 131688 h 900153"/>
                <a:gd name="connsiteX5" fmla="*/ 920474 w 2006029"/>
                <a:gd name="connsiteY5" fmla="*/ 131688 h 900153"/>
                <a:gd name="connsiteX6" fmla="*/ 920474 w 2006029"/>
                <a:gd name="connsiteY6" fmla="*/ 338355 h 900153"/>
                <a:gd name="connsiteX7" fmla="*/ 1104616 w 2006029"/>
                <a:gd name="connsiteY7" fmla="*/ 338355 h 900153"/>
                <a:gd name="connsiteX8" fmla="*/ 1472506 w 2006029"/>
                <a:gd name="connsiteY8" fmla="*/ 861797 h 900153"/>
                <a:gd name="connsiteX9" fmla="*/ 1472506 w 2006029"/>
                <a:gd name="connsiteY9" fmla="*/ 510604 h 900153"/>
                <a:gd name="connsiteX10" fmla="*/ 1350506 w 2006029"/>
                <a:gd name="connsiteY10" fmla="*/ 510604 h 900153"/>
                <a:gd name="connsiteX11" fmla="*/ 1350506 w 2006029"/>
                <a:gd name="connsiteY11" fmla="*/ 0 h 900153"/>
                <a:gd name="connsiteX12" fmla="*/ 1104616 w 2006029"/>
                <a:gd name="connsiteY12" fmla="*/ 130664 h 900153"/>
                <a:gd name="connsiteX13" fmla="*/ 1104616 w 2006029"/>
                <a:gd name="connsiteY13" fmla="*/ 299447 h 900153"/>
                <a:gd name="connsiteX14" fmla="*/ 959303 w 2006029"/>
                <a:gd name="connsiteY14" fmla="*/ 299447 h 900153"/>
                <a:gd name="connsiteX15" fmla="*/ 959303 w 2006029"/>
                <a:gd name="connsiteY15" fmla="*/ 92780 h 900153"/>
                <a:gd name="connsiteX16" fmla="*/ 640717 w 2006029"/>
                <a:gd name="connsiteY16" fmla="*/ 92780 h 900153"/>
                <a:gd name="connsiteX17" fmla="*/ 640717 w 2006029"/>
                <a:gd name="connsiteY17" fmla="*/ 586845 h 900153"/>
                <a:gd name="connsiteX18" fmla="*/ 553056 w 2006029"/>
                <a:gd name="connsiteY18" fmla="*/ 673481 h 900153"/>
                <a:gd name="connsiteX19" fmla="*/ 553056 w 2006029"/>
                <a:gd name="connsiteY19" fmla="*/ 861246 h 900153"/>
                <a:gd name="connsiteX20" fmla="*/ 0 w 2006029"/>
                <a:gd name="connsiteY20" fmla="*/ 861246 h 900153"/>
                <a:gd name="connsiteX21" fmla="*/ 0 w 2006029"/>
                <a:gd name="connsiteY21" fmla="*/ 899996 h 900153"/>
                <a:gd name="connsiteX22" fmla="*/ 592437 w 2006029"/>
                <a:gd name="connsiteY22" fmla="*/ 899996 h 900153"/>
                <a:gd name="connsiteX23" fmla="*/ 592437 w 2006029"/>
                <a:gd name="connsiteY23" fmla="*/ 689469 h 900153"/>
                <a:gd name="connsiteX24" fmla="*/ 861797 w 2006029"/>
                <a:gd name="connsiteY24" fmla="*/ 423889 h 900153"/>
                <a:gd name="connsiteX25" fmla="*/ 1104616 w 2006029"/>
                <a:gd name="connsiteY25" fmla="*/ 661588 h 900153"/>
                <a:gd name="connsiteX26" fmla="*/ 1104616 w 2006029"/>
                <a:gd name="connsiteY26" fmla="*/ 900154 h 900153"/>
                <a:gd name="connsiteX27" fmla="*/ 1143445 w 2006029"/>
                <a:gd name="connsiteY27" fmla="*/ 900154 h 900153"/>
                <a:gd name="connsiteX28" fmla="*/ 1143445 w 2006029"/>
                <a:gd name="connsiteY28" fmla="*/ 149330 h 900153"/>
                <a:gd name="connsiteX29" fmla="*/ 1311677 w 2006029"/>
                <a:gd name="connsiteY29" fmla="*/ 60094 h 900153"/>
                <a:gd name="connsiteX30" fmla="*/ 1311677 w 2006029"/>
                <a:gd name="connsiteY30" fmla="*/ 900154 h 900153"/>
                <a:gd name="connsiteX31" fmla="*/ 1350506 w 2006029"/>
                <a:gd name="connsiteY31" fmla="*/ 900154 h 900153"/>
                <a:gd name="connsiteX32" fmla="*/ 1350506 w 2006029"/>
                <a:gd name="connsiteY32" fmla="*/ 549433 h 900153"/>
                <a:gd name="connsiteX33" fmla="*/ 1433205 w 2006029"/>
                <a:gd name="connsiteY33" fmla="*/ 549433 h 900153"/>
                <a:gd name="connsiteX34" fmla="*/ 1433205 w 2006029"/>
                <a:gd name="connsiteY34" fmla="*/ 900154 h 900153"/>
                <a:gd name="connsiteX35" fmla="*/ 2006030 w 2006029"/>
                <a:gd name="connsiteY35" fmla="*/ 900154 h 900153"/>
                <a:gd name="connsiteX36" fmla="*/ 2006030 w 2006029"/>
                <a:gd name="connsiteY36" fmla="*/ 861246 h 9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029" h="900153">
                  <a:moveTo>
                    <a:pt x="1104616" y="609764"/>
                  </a:moveTo>
                  <a:lnTo>
                    <a:pt x="861719" y="369465"/>
                  </a:lnTo>
                  <a:lnTo>
                    <a:pt x="848093" y="382934"/>
                  </a:lnTo>
                  <a:lnTo>
                    <a:pt x="679939" y="548331"/>
                  </a:lnTo>
                  <a:lnTo>
                    <a:pt x="679939" y="131688"/>
                  </a:lnTo>
                  <a:lnTo>
                    <a:pt x="920474" y="131688"/>
                  </a:lnTo>
                  <a:lnTo>
                    <a:pt x="920474" y="338355"/>
                  </a:lnTo>
                  <a:lnTo>
                    <a:pt x="1104616" y="338355"/>
                  </a:lnTo>
                  <a:close/>
                  <a:moveTo>
                    <a:pt x="1472506" y="861797"/>
                  </a:moveTo>
                  <a:lnTo>
                    <a:pt x="1472506" y="510604"/>
                  </a:lnTo>
                  <a:lnTo>
                    <a:pt x="1350506" y="510604"/>
                  </a:lnTo>
                  <a:lnTo>
                    <a:pt x="1350506" y="0"/>
                  </a:lnTo>
                  <a:lnTo>
                    <a:pt x="1104616" y="130664"/>
                  </a:lnTo>
                  <a:lnTo>
                    <a:pt x="1104616" y="299447"/>
                  </a:lnTo>
                  <a:lnTo>
                    <a:pt x="959303" y="299447"/>
                  </a:lnTo>
                  <a:lnTo>
                    <a:pt x="959303" y="92780"/>
                  </a:lnTo>
                  <a:lnTo>
                    <a:pt x="640717" y="92780"/>
                  </a:lnTo>
                  <a:lnTo>
                    <a:pt x="640717" y="586845"/>
                  </a:lnTo>
                  <a:lnTo>
                    <a:pt x="553056" y="673481"/>
                  </a:lnTo>
                  <a:lnTo>
                    <a:pt x="553056" y="861246"/>
                  </a:lnTo>
                  <a:lnTo>
                    <a:pt x="0" y="861246"/>
                  </a:lnTo>
                  <a:lnTo>
                    <a:pt x="0" y="899996"/>
                  </a:lnTo>
                  <a:lnTo>
                    <a:pt x="592437" y="899996"/>
                  </a:lnTo>
                  <a:lnTo>
                    <a:pt x="592437" y="689469"/>
                  </a:lnTo>
                  <a:lnTo>
                    <a:pt x="861797" y="423889"/>
                  </a:lnTo>
                  <a:lnTo>
                    <a:pt x="1104616" y="661588"/>
                  </a:lnTo>
                  <a:lnTo>
                    <a:pt x="1104616" y="900154"/>
                  </a:lnTo>
                  <a:lnTo>
                    <a:pt x="1143445" y="900154"/>
                  </a:lnTo>
                  <a:lnTo>
                    <a:pt x="1143445" y="149330"/>
                  </a:lnTo>
                  <a:lnTo>
                    <a:pt x="1311677" y="60094"/>
                  </a:lnTo>
                  <a:lnTo>
                    <a:pt x="1311677" y="900154"/>
                  </a:lnTo>
                  <a:lnTo>
                    <a:pt x="1350506" y="900154"/>
                  </a:lnTo>
                  <a:lnTo>
                    <a:pt x="1350506" y="549433"/>
                  </a:lnTo>
                  <a:lnTo>
                    <a:pt x="1433205" y="549433"/>
                  </a:lnTo>
                  <a:lnTo>
                    <a:pt x="1433205" y="900154"/>
                  </a:lnTo>
                  <a:lnTo>
                    <a:pt x="2006030" y="900154"/>
                  </a:lnTo>
                  <a:lnTo>
                    <a:pt x="2006030" y="861246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1AE81B2-214C-B145-7B69-E0BCA8C15F16}"/>
                </a:ext>
              </a:extLst>
            </p:cNvPr>
            <p:cNvSpPr/>
            <p:nvPr/>
          </p:nvSpPr>
          <p:spPr>
            <a:xfrm>
              <a:off x="3568985" y="1695399"/>
              <a:ext cx="2006029" cy="349629"/>
            </a:xfrm>
            <a:custGeom>
              <a:avLst/>
              <a:gdLst>
                <a:gd name="connsiteX0" fmla="*/ 1359564 w 2006029"/>
                <a:gd name="connsiteY0" fmla="*/ 237164 h 349629"/>
                <a:gd name="connsiteX1" fmla="*/ 1359564 w 2006029"/>
                <a:gd name="connsiteY1" fmla="*/ 329471 h 349629"/>
                <a:gd name="connsiteX2" fmla="*/ 1345781 w 2006029"/>
                <a:gd name="connsiteY2" fmla="*/ 332149 h 349629"/>
                <a:gd name="connsiteX3" fmla="*/ 1345781 w 2006029"/>
                <a:gd name="connsiteY3" fmla="*/ 347901 h 349629"/>
                <a:gd name="connsiteX4" fmla="*/ 1399023 w 2006029"/>
                <a:gd name="connsiteY4" fmla="*/ 347901 h 349629"/>
                <a:gd name="connsiteX5" fmla="*/ 1399023 w 2006029"/>
                <a:gd name="connsiteY5" fmla="*/ 332149 h 349629"/>
                <a:gd name="connsiteX6" fmla="*/ 1385240 w 2006029"/>
                <a:gd name="connsiteY6" fmla="*/ 329471 h 349629"/>
                <a:gd name="connsiteX7" fmla="*/ 1385240 w 2006029"/>
                <a:gd name="connsiteY7" fmla="*/ 237164 h 349629"/>
                <a:gd name="connsiteX8" fmla="*/ 1399023 w 2006029"/>
                <a:gd name="connsiteY8" fmla="*/ 234564 h 349629"/>
                <a:gd name="connsiteX9" fmla="*/ 1399023 w 2006029"/>
                <a:gd name="connsiteY9" fmla="*/ 218812 h 349629"/>
                <a:gd name="connsiteX10" fmla="*/ 1345781 w 2006029"/>
                <a:gd name="connsiteY10" fmla="*/ 218812 h 349629"/>
                <a:gd name="connsiteX11" fmla="*/ 1345781 w 2006029"/>
                <a:gd name="connsiteY11" fmla="*/ 234564 h 349629"/>
                <a:gd name="connsiteX12" fmla="*/ 1292539 w 2006029"/>
                <a:gd name="connsiteY12" fmla="*/ 309229 h 349629"/>
                <a:gd name="connsiteX13" fmla="*/ 1292539 w 2006029"/>
                <a:gd name="connsiteY13" fmla="*/ 329471 h 349629"/>
                <a:gd name="connsiteX14" fmla="*/ 1278913 w 2006029"/>
                <a:gd name="connsiteY14" fmla="*/ 332149 h 349629"/>
                <a:gd name="connsiteX15" fmla="*/ 1278913 w 2006029"/>
                <a:gd name="connsiteY15" fmla="*/ 347901 h 349629"/>
                <a:gd name="connsiteX16" fmla="*/ 1332155 w 2006029"/>
                <a:gd name="connsiteY16" fmla="*/ 347901 h 349629"/>
                <a:gd name="connsiteX17" fmla="*/ 1332155 w 2006029"/>
                <a:gd name="connsiteY17" fmla="*/ 332149 h 349629"/>
                <a:gd name="connsiteX18" fmla="*/ 1318372 w 2006029"/>
                <a:gd name="connsiteY18" fmla="*/ 329471 h 349629"/>
                <a:gd name="connsiteX19" fmla="*/ 1318372 w 2006029"/>
                <a:gd name="connsiteY19" fmla="*/ 237164 h 349629"/>
                <a:gd name="connsiteX20" fmla="*/ 1332155 w 2006029"/>
                <a:gd name="connsiteY20" fmla="*/ 234564 h 349629"/>
                <a:gd name="connsiteX21" fmla="*/ 1332155 w 2006029"/>
                <a:gd name="connsiteY21" fmla="*/ 218812 h 349629"/>
                <a:gd name="connsiteX22" fmla="*/ 1284899 w 2006029"/>
                <a:gd name="connsiteY22" fmla="*/ 218812 h 349629"/>
                <a:gd name="connsiteX23" fmla="*/ 1251898 w 2006029"/>
                <a:gd name="connsiteY23" fmla="*/ 313325 h 349629"/>
                <a:gd name="connsiteX24" fmla="*/ 1251347 w 2006029"/>
                <a:gd name="connsiteY24" fmla="*/ 313325 h 349629"/>
                <a:gd name="connsiteX25" fmla="*/ 1218582 w 2006029"/>
                <a:gd name="connsiteY25" fmla="*/ 218812 h 349629"/>
                <a:gd name="connsiteX26" fmla="*/ 1171326 w 2006029"/>
                <a:gd name="connsiteY26" fmla="*/ 218812 h 349629"/>
                <a:gd name="connsiteX27" fmla="*/ 1171326 w 2006029"/>
                <a:gd name="connsiteY27" fmla="*/ 234564 h 349629"/>
                <a:gd name="connsiteX28" fmla="*/ 1185031 w 2006029"/>
                <a:gd name="connsiteY28" fmla="*/ 237164 h 349629"/>
                <a:gd name="connsiteX29" fmla="*/ 1185031 w 2006029"/>
                <a:gd name="connsiteY29" fmla="*/ 329471 h 349629"/>
                <a:gd name="connsiteX30" fmla="*/ 1171326 w 2006029"/>
                <a:gd name="connsiteY30" fmla="*/ 332149 h 349629"/>
                <a:gd name="connsiteX31" fmla="*/ 1171326 w 2006029"/>
                <a:gd name="connsiteY31" fmla="*/ 347901 h 349629"/>
                <a:gd name="connsiteX32" fmla="*/ 1224647 w 2006029"/>
                <a:gd name="connsiteY32" fmla="*/ 347901 h 349629"/>
                <a:gd name="connsiteX33" fmla="*/ 1224647 w 2006029"/>
                <a:gd name="connsiteY33" fmla="*/ 332149 h 349629"/>
                <a:gd name="connsiteX34" fmla="*/ 1210785 w 2006029"/>
                <a:gd name="connsiteY34" fmla="*/ 329471 h 349629"/>
                <a:gd name="connsiteX35" fmla="*/ 1210785 w 2006029"/>
                <a:gd name="connsiteY35" fmla="*/ 309229 h 349629"/>
                <a:gd name="connsiteX36" fmla="*/ 1208344 w 2006029"/>
                <a:gd name="connsiteY36" fmla="*/ 252837 h 349629"/>
                <a:gd name="connsiteX37" fmla="*/ 1208895 w 2006029"/>
                <a:gd name="connsiteY37" fmla="*/ 252837 h 349629"/>
                <a:gd name="connsiteX38" fmla="*/ 1243156 w 2006029"/>
                <a:gd name="connsiteY38" fmla="*/ 347349 h 349629"/>
                <a:gd name="connsiteX39" fmla="*/ 1260483 w 2006029"/>
                <a:gd name="connsiteY39" fmla="*/ 347349 h 349629"/>
                <a:gd name="connsiteX40" fmla="*/ 1294429 w 2006029"/>
                <a:gd name="connsiteY40" fmla="*/ 252364 h 349629"/>
                <a:gd name="connsiteX41" fmla="*/ 1294980 w 2006029"/>
                <a:gd name="connsiteY41" fmla="*/ 252364 h 349629"/>
                <a:gd name="connsiteX42" fmla="*/ 1067756 w 2006029"/>
                <a:gd name="connsiteY42" fmla="*/ 218970 h 349629"/>
                <a:gd name="connsiteX43" fmla="*/ 1028376 w 2006029"/>
                <a:gd name="connsiteY43" fmla="*/ 218970 h 349629"/>
                <a:gd name="connsiteX44" fmla="*/ 1028376 w 2006029"/>
                <a:gd name="connsiteY44" fmla="*/ 234722 h 349629"/>
                <a:gd name="connsiteX45" fmla="*/ 1042080 w 2006029"/>
                <a:gd name="connsiteY45" fmla="*/ 237400 h 349629"/>
                <a:gd name="connsiteX46" fmla="*/ 1042080 w 2006029"/>
                <a:gd name="connsiteY46" fmla="*/ 304504 h 349629"/>
                <a:gd name="connsiteX47" fmla="*/ 1056257 w 2006029"/>
                <a:gd name="connsiteY47" fmla="*/ 337898 h 349629"/>
                <a:gd name="connsiteX48" fmla="*/ 1130843 w 2006029"/>
                <a:gd name="connsiteY48" fmla="*/ 337898 h 349629"/>
                <a:gd name="connsiteX49" fmla="*/ 1145178 w 2006029"/>
                <a:gd name="connsiteY49" fmla="*/ 304504 h 349629"/>
                <a:gd name="connsiteX50" fmla="*/ 1145178 w 2006029"/>
                <a:gd name="connsiteY50" fmla="*/ 237400 h 349629"/>
                <a:gd name="connsiteX51" fmla="*/ 1158882 w 2006029"/>
                <a:gd name="connsiteY51" fmla="*/ 234722 h 349629"/>
                <a:gd name="connsiteX52" fmla="*/ 1158882 w 2006029"/>
                <a:gd name="connsiteY52" fmla="*/ 218970 h 349629"/>
                <a:gd name="connsiteX53" fmla="*/ 1105404 w 2006029"/>
                <a:gd name="connsiteY53" fmla="*/ 218970 h 349629"/>
                <a:gd name="connsiteX54" fmla="*/ 1105404 w 2006029"/>
                <a:gd name="connsiteY54" fmla="*/ 234722 h 349629"/>
                <a:gd name="connsiteX55" fmla="*/ 1119108 w 2006029"/>
                <a:gd name="connsiteY55" fmla="*/ 237400 h 349629"/>
                <a:gd name="connsiteX56" fmla="*/ 1119108 w 2006029"/>
                <a:gd name="connsiteY56" fmla="*/ 304504 h 349629"/>
                <a:gd name="connsiteX57" fmla="*/ 1112256 w 2006029"/>
                <a:gd name="connsiteY57" fmla="*/ 323643 h 349629"/>
                <a:gd name="connsiteX58" fmla="*/ 1093196 w 2006029"/>
                <a:gd name="connsiteY58" fmla="*/ 329865 h 349629"/>
                <a:gd name="connsiteX59" fmla="*/ 1074451 w 2006029"/>
                <a:gd name="connsiteY59" fmla="*/ 323564 h 349629"/>
                <a:gd name="connsiteX60" fmla="*/ 1067599 w 2006029"/>
                <a:gd name="connsiteY60" fmla="*/ 304504 h 349629"/>
                <a:gd name="connsiteX61" fmla="*/ 1067599 w 2006029"/>
                <a:gd name="connsiteY61" fmla="*/ 237400 h 349629"/>
                <a:gd name="connsiteX62" fmla="*/ 1081382 w 2006029"/>
                <a:gd name="connsiteY62" fmla="*/ 234722 h 349629"/>
                <a:gd name="connsiteX63" fmla="*/ 1081382 w 2006029"/>
                <a:gd name="connsiteY63" fmla="*/ 218970 h 349629"/>
                <a:gd name="connsiteX64" fmla="*/ 953238 w 2006029"/>
                <a:gd name="connsiteY64" fmla="*/ 182740 h 349629"/>
                <a:gd name="connsiteX65" fmla="*/ 931185 w 2006029"/>
                <a:gd name="connsiteY65" fmla="*/ 182740 h 349629"/>
                <a:gd name="connsiteX66" fmla="*/ 931185 w 2006029"/>
                <a:gd name="connsiteY66" fmla="*/ 184158 h 349629"/>
                <a:gd name="connsiteX67" fmla="*/ 955995 w 2006029"/>
                <a:gd name="connsiteY67" fmla="*/ 206762 h 349629"/>
                <a:gd name="connsiteX68" fmla="*/ 973716 w 2006029"/>
                <a:gd name="connsiteY68" fmla="*/ 206762 h 349629"/>
                <a:gd name="connsiteX69" fmla="*/ 998447 w 2006029"/>
                <a:gd name="connsiteY69" fmla="*/ 184237 h 349629"/>
                <a:gd name="connsiteX70" fmla="*/ 998447 w 2006029"/>
                <a:gd name="connsiteY70" fmla="*/ 182740 h 349629"/>
                <a:gd name="connsiteX71" fmla="*/ 976551 w 2006029"/>
                <a:gd name="connsiteY71" fmla="*/ 182740 h 349629"/>
                <a:gd name="connsiteX72" fmla="*/ 964816 w 2006029"/>
                <a:gd name="connsiteY72" fmla="*/ 195184 h 349629"/>
                <a:gd name="connsiteX73" fmla="*/ 1013254 w 2006029"/>
                <a:gd name="connsiteY73" fmla="*/ 233698 h 349629"/>
                <a:gd name="connsiteX74" fmla="*/ 992776 w 2006029"/>
                <a:gd name="connsiteY74" fmla="*/ 221726 h 349629"/>
                <a:gd name="connsiteX75" fmla="*/ 965761 w 2006029"/>
                <a:gd name="connsiteY75" fmla="*/ 217237 h 349629"/>
                <a:gd name="connsiteX76" fmla="*/ 932446 w 2006029"/>
                <a:gd name="connsiteY76" fmla="*/ 227397 h 349629"/>
                <a:gd name="connsiteX77" fmla="*/ 919214 w 2006029"/>
                <a:gd name="connsiteY77" fmla="*/ 252994 h 349629"/>
                <a:gd name="connsiteX78" fmla="*/ 930949 w 2006029"/>
                <a:gd name="connsiteY78" fmla="*/ 277883 h 349629"/>
                <a:gd name="connsiteX79" fmla="*/ 965525 w 2006029"/>
                <a:gd name="connsiteY79" fmla="*/ 293635 h 349629"/>
                <a:gd name="connsiteX80" fmla="*/ 983955 w 2006029"/>
                <a:gd name="connsiteY80" fmla="*/ 302062 h 349629"/>
                <a:gd name="connsiteX81" fmla="*/ 989232 w 2006029"/>
                <a:gd name="connsiteY81" fmla="*/ 314034 h 349629"/>
                <a:gd name="connsiteX82" fmla="*/ 983719 w 2006029"/>
                <a:gd name="connsiteY82" fmla="*/ 325612 h 349629"/>
                <a:gd name="connsiteX83" fmla="*/ 967573 w 2006029"/>
                <a:gd name="connsiteY83" fmla="*/ 329943 h 349629"/>
                <a:gd name="connsiteX84" fmla="*/ 952687 w 2006029"/>
                <a:gd name="connsiteY84" fmla="*/ 327817 h 349629"/>
                <a:gd name="connsiteX85" fmla="*/ 942133 w 2006029"/>
                <a:gd name="connsiteY85" fmla="*/ 322619 h 349629"/>
                <a:gd name="connsiteX86" fmla="*/ 939455 w 2006029"/>
                <a:gd name="connsiteY86" fmla="*/ 304267 h 349629"/>
                <a:gd name="connsiteX87" fmla="*/ 919450 w 2006029"/>
                <a:gd name="connsiteY87" fmla="*/ 304267 h 349629"/>
                <a:gd name="connsiteX88" fmla="*/ 919450 w 2006029"/>
                <a:gd name="connsiteY88" fmla="*/ 331125 h 349629"/>
                <a:gd name="connsiteX89" fmla="*/ 940007 w 2006029"/>
                <a:gd name="connsiteY89" fmla="*/ 344593 h 349629"/>
                <a:gd name="connsiteX90" fmla="*/ 967573 w 2006029"/>
                <a:gd name="connsiteY90" fmla="*/ 349397 h 349629"/>
                <a:gd name="connsiteX91" fmla="*/ 1002070 w 2006029"/>
                <a:gd name="connsiteY91" fmla="*/ 339946 h 349629"/>
                <a:gd name="connsiteX92" fmla="*/ 1015144 w 2006029"/>
                <a:gd name="connsiteY92" fmla="*/ 313798 h 349629"/>
                <a:gd name="connsiteX93" fmla="*/ 1004118 w 2006029"/>
                <a:gd name="connsiteY93" fmla="*/ 288358 h 349629"/>
                <a:gd name="connsiteX94" fmla="*/ 971826 w 2006029"/>
                <a:gd name="connsiteY94" fmla="*/ 272606 h 349629"/>
                <a:gd name="connsiteX95" fmla="*/ 950954 w 2006029"/>
                <a:gd name="connsiteY95" fmla="*/ 263706 h 349629"/>
                <a:gd name="connsiteX96" fmla="*/ 944890 w 2006029"/>
                <a:gd name="connsiteY96" fmla="*/ 252994 h 349629"/>
                <a:gd name="connsiteX97" fmla="*/ 950718 w 2006029"/>
                <a:gd name="connsiteY97" fmla="*/ 241495 h 349629"/>
                <a:gd name="connsiteX98" fmla="*/ 967100 w 2006029"/>
                <a:gd name="connsiteY98" fmla="*/ 237006 h 349629"/>
                <a:gd name="connsiteX99" fmla="*/ 980726 w 2006029"/>
                <a:gd name="connsiteY99" fmla="*/ 238581 h 349629"/>
                <a:gd name="connsiteX100" fmla="*/ 990571 w 2006029"/>
                <a:gd name="connsiteY100" fmla="*/ 242283 h 349629"/>
                <a:gd name="connsiteX101" fmla="*/ 993958 w 2006029"/>
                <a:gd name="connsiteY101" fmla="*/ 260004 h 349629"/>
                <a:gd name="connsiteX102" fmla="*/ 1013254 w 2006029"/>
                <a:gd name="connsiteY102" fmla="*/ 260004 h 349629"/>
                <a:gd name="connsiteX103" fmla="*/ 840926 w 2006029"/>
                <a:gd name="connsiteY103" fmla="*/ 248584 h 349629"/>
                <a:gd name="connsiteX104" fmla="*/ 841477 w 2006029"/>
                <a:gd name="connsiteY104" fmla="*/ 248584 h 349629"/>
                <a:gd name="connsiteX105" fmla="*/ 855969 w 2006029"/>
                <a:gd name="connsiteY105" fmla="*/ 293871 h 349629"/>
                <a:gd name="connsiteX106" fmla="*/ 826434 w 2006029"/>
                <a:gd name="connsiteY106" fmla="*/ 293871 h 349629"/>
                <a:gd name="connsiteX107" fmla="*/ 779808 w 2006029"/>
                <a:gd name="connsiteY107" fmla="*/ 347586 h 349629"/>
                <a:gd name="connsiteX108" fmla="*/ 823599 w 2006029"/>
                <a:gd name="connsiteY108" fmla="*/ 347586 h 349629"/>
                <a:gd name="connsiteX109" fmla="*/ 823599 w 2006029"/>
                <a:gd name="connsiteY109" fmla="*/ 331834 h 349629"/>
                <a:gd name="connsiteX110" fmla="*/ 814699 w 2006029"/>
                <a:gd name="connsiteY110" fmla="*/ 330180 h 349629"/>
                <a:gd name="connsiteX111" fmla="*/ 820369 w 2006029"/>
                <a:gd name="connsiteY111" fmla="*/ 312537 h 349629"/>
                <a:gd name="connsiteX112" fmla="*/ 862034 w 2006029"/>
                <a:gd name="connsiteY112" fmla="*/ 312537 h 349629"/>
                <a:gd name="connsiteX113" fmla="*/ 867705 w 2006029"/>
                <a:gd name="connsiteY113" fmla="*/ 330180 h 349629"/>
                <a:gd name="connsiteX114" fmla="*/ 858805 w 2006029"/>
                <a:gd name="connsiteY114" fmla="*/ 331834 h 349629"/>
                <a:gd name="connsiteX115" fmla="*/ 858805 w 2006029"/>
                <a:gd name="connsiteY115" fmla="*/ 347586 h 349629"/>
                <a:gd name="connsiteX116" fmla="*/ 902595 w 2006029"/>
                <a:gd name="connsiteY116" fmla="*/ 347586 h 349629"/>
                <a:gd name="connsiteX117" fmla="*/ 902595 w 2006029"/>
                <a:gd name="connsiteY117" fmla="*/ 331834 h 349629"/>
                <a:gd name="connsiteX118" fmla="*/ 893380 w 2006029"/>
                <a:gd name="connsiteY118" fmla="*/ 330495 h 349629"/>
                <a:gd name="connsiteX119" fmla="*/ 854551 w 2006029"/>
                <a:gd name="connsiteY119" fmla="*/ 218655 h 349629"/>
                <a:gd name="connsiteX120" fmla="*/ 828167 w 2006029"/>
                <a:gd name="connsiteY120" fmla="*/ 218655 h 349629"/>
                <a:gd name="connsiteX121" fmla="*/ 788786 w 2006029"/>
                <a:gd name="connsiteY121" fmla="*/ 330495 h 349629"/>
                <a:gd name="connsiteX122" fmla="*/ 779571 w 2006029"/>
                <a:gd name="connsiteY122" fmla="*/ 331834 h 349629"/>
                <a:gd name="connsiteX123" fmla="*/ 719871 w 2006029"/>
                <a:gd name="connsiteY123" fmla="*/ 238818 h 349629"/>
                <a:gd name="connsiteX124" fmla="*/ 741609 w 2006029"/>
                <a:gd name="connsiteY124" fmla="*/ 238818 h 349629"/>
                <a:gd name="connsiteX125" fmla="*/ 757912 w 2006029"/>
                <a:gd name="connsiteY125" fmla="*/ 244882 h 349629"/>
                <a:gd name="connsiteX126" fmla="*/ 763426 w 2006029"/>
                <a:gd name="connsiteY126" fmla="*/ 260240 h 349629"/>
                <a:gd name="connsiteX127" fmla="*/ 745169 w 2006029"/>
                <a:gd name="connsiteY127" fmla="*/ 281120 h 349629"/>
                <a:gd name="connsiteX128" fmla="*/ 741609 w 2006029"/>
                <a:gd name="connsiteY128" fmla="*/ 281033 h 349629"/>
                <a:gd name="connsiteX129" fmla="*/ 719871 w 2006029"/>
                <a:gd name="connsiteY129" fmla="*/ 281033 h 349629"/>
                <a:gd name="connsiteX130" fmla="*/ 694116 w 2006029"/>
                <a:gd name="connsiteY130" fmla="*/ 218970 h 349629"/>
                <a:gd name="connsiteX131" fmla="*/ 680097 w 2006029"/>
                <a:gd name="connsiteY131" fmla="*/ 218970 h 349629"/>
                <a:gd name="connsiteX132" fmla="*/ 680097 w 2006029"/>
                <a:gd name="connsiteY132" fmla="*/ 234722 h 349629"/>
                <a:gd name="connsiteX133" fmla="*/ 693801 w 2006029"/>
                <a:gd name="connsiteY133" fmla="*/ 237400 h 349629"/>
                <a:gd name="connsiteX134" fmla="*/ 693801 w 2006029"/>
                <a:gd name="connsiteY134" fmla="*/ 329707 h 349629"/>
                <a:gd name="connsiteX135" fmla="*/ 680097 w 2006029"/>
                <a:gd name="connsiteY135" fmla="*/ 332385 h 349629"/>
                <a:gd name="connsiteX136" fmla="*/ 680097 w 2006029"/>
                <a:gd name="connsiteY136" fmla="*/ 348137 h 349629"/>
                <a:gd name="connsiteX137" fmla="*/ 733339 w 2006029"/>
                <a:gd name="connsiteY137" fmla="*/ 348137 h 349629"/>
                <a:gd name="connsiteX138" fmla="*/ 733339 w 2006029"/>
                <a:gd name="connsiteY138" fmla="*/ 332385 h 349629"/>
                <a:gd name="connsiteX139" fmla="*/ 719556 w 2006029"/>
                <a:gd name="connsiteY139" fmla="*/ 329707 h 349629"/>
                <a:gd name="connsiteX140" fmla="*/ 719556 w 2006029"/>
                <a:gd name="connsiteY140" fmla="*/ 301196 h 349629"/>
                <a:gd name="connsiteX141" fmla="*/ 741294 w 2006029"/>
                <a:gd name="connsiteY141" fmla="*/ 301196 h 349629"/>
                <a:gd name="connsiteX142" fmla="*/ 776185 w 2006029"/>
                <a:gd name="connsiteY142" fmla="*/ 290012 h 349629"/>
                <a:gd name="connsiteX143" fmla="*/ 777634 w 2006029"/>
                <a:gd name="connsiteY143" fmla="*/ 231997 h 349629"/>
                <a:gd name="connsiteX144" fmla="*/ 776185 w 2006029"/>
                <a:gd name="connsiteY144" fmla="*/ 230548 h 349629"/>
                <a:gd name="connsiteX145" fmla="*/ 741294 w 2006029"/>
                <a:gd name="connsiteY145" fmla="*/ 219206 h 349629"/>
                <a:gd name="connsiteX146" fmla="*/ 626619 w 2006029"/>
                <a:gd name="connsiteY146" fmla="*/ 237164 h 349629"/>
                <a:gd name="connsiteX147" fmla="*/ 626619 w 2006029"/>
                <a:gd name="connsiteY147" fmla="*/ 329471 h 349629"/>
                <a:gd name="connsiteX148" fmla="*/ 612835 w 2006029"/>
                <a:gd name="connsiteY148" fmla="*/ 332149 h 349629"/>
                <a:gd name="connsiteX149" fmla="*/ 612835 w 2006029"/>
                <a:gd name="connsiteY149" fmla="*/ 347901 h 349629"/>
                <a:gd name="connsiteX150" fmla="*/ 666156 w 2006029"/>
                <a:gd name="connsiteY150" fmla="*/ 347901 h 349629"/>
                <a:gd name="connsiteX151" fmla="*/ 666156 w 2006029"/>
                <a:gd name="connsiteY151" fmla="*/ 332149 h 349629"/>
                <a:gd name="connsiteX152" fmla="*/ 652294 w 2006029"/>
                <a:gd name="connsiteY152" fmla="*/ 329471 h 349629"/>
                <a:gd name="connsiteX153" fmla="*/ 652294 w 2006029"/>
                <a:gd name="connsiteY153" fmla="*/ 237164 h 349629"/>
                <a:gd name="connsiteX154" fmla="*/ 666156 w 2006029"/>
                <a:gd name="connsiteY154" fmla="*/ 234564 h 349629"/>
                <a:gd name="connsiteX155" fmla="*/ 666156 w 2006029"/>
                <a:gd name="connsiteY155" fmla="*/ 218812 h 349629"/>
                <a:gd name="connsiteX156" fmla="*/ 612835 w 2006029"/>
                <a:gd name="connsiteY156" fmla="*/ 218812 h 349629"/>
                <a:gd name="connsiteX157" fmla="*/ 612835 w 2006029"/>
                <a:gd name="connsiteY157" fmla="*/ 234564 h 349629"/>
                <a:gd name="connsiteX158" fmla="*/ 669307 w 2006029"/>
                <a:gd name="connsiteY158" fmla="*/ 190301 h 349629"/>
                <a:gd name="connsiteX159" fmla="*/ 604723 w 2006029"/>
                <a:gd name="connsiteY159" fmla="*/ 190301 h 349629"/>
                <a:gd name="connsiteX160" fmla="*/ 604723 w 2006029"/>
                <a:gd name="connsiteY160" fmla="*/ 204635 h 349629"/>
                <a:gd name="connsiteX161" fmla="*/ 669307 w 2006029"/>
                <a:gd name="connsiteY161" fmla="*/ 204635 h 349629"/>
                <a:gd name="connsiteX162" fmla="*/ 1987521 w 2006029"/>
                <a:gd name="connsiteY162" fmla="*/ 54124 h 349629"/>
                <a:gd name="connsiteX163" fmla="*/ 1943967 w 2006029"/>
                <a:gd name="connsiteY163" fmla="*/ 54124 h 349629"/>
                <a:gd name="connsiteX164" fmla="*/ 1943967 w 2006029"/>
                <a:gd name="connsiteY164" fmla="*/ 21832 h 349629"/>
                <a:gd name="connsiteX165" fmla="*/ 1985159 w 2006029"/>
                <a:gd name="connsiteY165" fmla="*/ 21832 h 349629"/>
                <a:gd name="connsiteX166" fmla="*/ 1986261 w 2006029"/>
                <a:gd name="connsiteY166" fmla="*/ 37584 h 349629"/>
                <a:gd name="connsiteX167" fmla="*/ 2006030 w 2006029"/>
                <a:gd name="connsiteY167" fmla="*/ 37584 h 349629"/>
                <a:gd name="connsiteX168" fmla="*/ 2006030 w 2006029"/>
                <a:gd name="connsiteY168" fmla="*/ 2300 h 349629"/>
                <a:gd name="connsiteX169" fmla="*/ 1904271 w 2006029"/>
                <a:gd name="connsiteY169" fmla="*/ 2300 h 349629"/>
                <a:gd name="connsiteX170" fmla="*/ 1904271 w 2006029"/>
                <a:gd name="connsiteY170" fmla="*/ 18052 h 349629"/>
                <a:gd name="connsiteX171" fmla="*/ 1917976 w 2006029"/>
                <a:gd name="connsiteY171" fmla="*/ 20651 h 349629"/>
                <a:gd name="connsiteX172" fmla="*/ 1917976 w 2006029"/>
                <a:gd name="connsiteY172" fmla="*/ 112958 h 349629"/>
                <a:gd name="connsiteX173" fmla="*/ 1904271 w 2006029"/>
                <a:gd name="connsiteY173" fmla="*/ 115636 h 349629"/>
                <a:gd name="connsiteX174" fmla="*/ 1904271 w 2006029"/>
                <a:gd name="connsiteY174" fmla="*/ 131388 h 349629"/>
                <a:gd name="connsiteX175" fmla="*/ 2006030 w 2006029"/>
                <a:gd name="connsiteY175" fmla="*/ 131388 h 349629"/>
                <a:gd name="connsiteX176" fmla="*/ 2006030 w 2006029"/>
                <a:gd name="connsiteY176" fmla="*/ 96261 h 349629"/>
                <a:gd name="connsiteX177" fmla="*/ 1986419 w 2006029"/>
                <a:gd name="connsiteY177" fmla="*/ 96261 h 349629"/>
                <a:gd name="connsiteX178" fmla="*/ 1985237 w 2006029"/>
                <a:gd name="connsiteY178" fmla="*/ 112013 h 349629"/>
                <a:gd name="connsiteX179" fmla="*/ 1943730 w 2006029"/>
                <a:gd name="connsiteY179" fmla="*/ 112013 h 349629"/>
                <a:gd name="connsiteX180" fmla="*/ 1943730 w 2006029"/>
                <a:gd name="connsiteY180" fmla="*/ 75232 h 349629"/>
                <a:gd name="connsiteX181" fmla="*/ 1987521 w 2006029"/>
                <a:gd name="connsiteY181" fmla="*/ 75232 h 349629"/>
                <a:gd name="connsiteX182" fmla="*/ 1850635 w 2006029"/>
                <a:gd name="connsiteY182" fmla="*/ 20100 h 349629"/>
                <a:gd name="connsiteX183" fmla="*/ 1850635 w 2006029"/>
                <a:gd name="connsiteY183" fmla="*/ 112407 h 349629"/>
                <a:gd name="connsiteX184" fmla="*/ 1836931 w 2006029"/>
                <a:gd name="connsiteY184" fmla="*/ 115085 h 349629"/>
                <a:gd name="connsiteX185" fmla="*/ 1836931 w 2006029"/>
                <a:gd name="connsiteY185" fmla="*/ 130837 h 349629"/>
                <a:gd name="connsiteX186" fmla="*/ 1890173 w 2006029"/>
                <a:gd name="connsiteY186" fmla="*/ 130837 h 349629"/>
                <a:gd name="connsiteX187" fmla="*/ 1890173 w 2006029"/>
                <a:gd name="connsiteY187" fmla="*/ 115085 h 349629"/>
                <a:gd name="connsiteX188" fmla="*/ 1876390 w 2006029"/>
                <a:gd name="connsiteY188" fmla="*/ 112407 h 349629"/>
                <a:gd name="connsiteX189" fmla="*/ 1876390 w 2006029"/>
                <a:gd name="connsiteY189" fmla="*/ 20100 h 349629"/>
                <a:gd name="connsiteX190" fmla="*/ 1890173 w 2006029"/>
                <a:gd name="connsiteY190" fmla="*/ 17501 h 349629"/>
                <a:gd name="connsiteX191" fmla="*/ 1890173 w 2006029"/>
                <a:gd name="connsiteY191" fmla="*/ 1748 h 349629"/>
                <a:gd name="connsiteX192" fmla="*/ 1836931 w 2006029"/>
                <a:gd name="connsiteY192" fmla="*/ 1748 h 349629"/>
                <a:gd name="connsiteX193" fmla="*/ 1836931 w 2006029"/>
                <a:gd name="connsiteY193" fmla="*/ 17501 h 349629"/>
                <a:gd name="connsiteX194" fmla="*/ 1783689 w 2006029"/>
                <a:gd name="connsiteY194" fmla="*/ 92165 h 349629"/>
                <a:gd name="connsiteX195" fmla="*/ 1783689 w 2006029"/>
                <a:gd name="connsiteY195" fmla="*/ 112407 h 349629"/>
                <a:gd name="connsiteX196" fmla="*/ 1769985 w 2006029"/>
                <a:gd name="connsiteY196" fmla="*/ 115085 h 349629"/>
                <a:gd name="connsiteX197" fmla="*/ 1769985 w 2006029"/>
                <a:gd name="connsiteY197" fmla="*/ 130837 h 349629"/>
                <a:gd name="connsiteX198" fmla="*/ 1823306 w 2006029"/>
                <a:gd name="connsiteY198" fmla="*/ 130837 h 349629"/>
                <a:gd name="connsiteX199" fmla="*/ 1823306 w 2006029"/>
                <a:gd name="connsiteY199" fmla="*/ 115085 h 349629"/>
                <a:gd name="connsiteX200" fmla="*/ 1809522 w 2006029"/>
                <a:gd name="connsiteY200" fmla="*/ 112407 h 349629"/>
                <a:gd name="connsiteX201" fmla="*/ 1809522 w 2006029"/>
                <a:gd name="connsiteY201" fmla="*/ 20100 h 349629"/>
                <a:gd name="connsiteX202" fmla="*/ 1823306 w 2006029"/>
                <a:gd name="connsiteY202" fmla="*/ 17501 h 349629"/>
                <a:gd name="connsiteX203" fmla="*/ 1823306 w 2006029"/>
                <a:gd name="connsiteY203" fmla="*/ 1748 h 349629"/>
                <a:gd name="connsiteX204" fmla="*/ 1776049 w 2006029"/>
                <a:gd name="connsiteY204" fmla="*/ 1748 h 349629"/>
                <a:gd name="connsiteX205" fmla="*/ 1743049 w 2006029"/>
                <a:gd name="connsiteY205" fmla="*/ 96261 h 349629"/>
                <a:gd name="connsiteX206" fmla="*/ 1742497 w 2006029"/>
                <a:gd name="connsiteY206" fmla="*/ 96261 h 349629"/>
                <a:gd name="connsiteX207" fmla="*/ 1709733 w 2006029"/>
                <a:gd name="connsiteY207" fmla="*/ 1748 h 349629"/>
                <a:gd name="connsiteX208" fmla="*/ 1662477 w 2006029"/>
                <a:gd name="connsiteY208" fmla="*/ 1748 h 349629"/>
                <a:gd name="connsiteX209" fmla="*/ 1662477 w 2006029"/>
                <a:gd name="connsiteY209" fmla="*/ 17501 h 349629"/>
                <a:gd name="connsiteX210" fmla="*/ 1676181 w 2006029"/>
                <a:gd name="connsiteY210" fmla="*/ 20100 h 349629"/>
                <a:gd name="connsiteX211" fmla="*/ 1676181 w 2006029"/>
                <a:gd name="connsiteY211" fmla="*/ 112407 h 349629"/>
                <a:gd name="connsiteX212" fmla="*/ 1662477 w 2006029"/>
                <a:gd name="connsiteY212" fmla="*/ 115085 h 349629"/>
                <a:gd name="connsiteX213" fmla="*/ 1662477 w 2006029"/>
                <a:gd name="connsiteY213" fmla="*/ 130837 h 349629"/>
                <a:gd name="connsiteX214" fmla="*/ 1715719 w 2006029"/>
                <a:gd name="connsiteY214" fmla="*/ 130837 h 349629"/>
                <a:gd name="connsiteX215" fmla="*/ 1715719 w 2006029"/>
                <a:gd name="connsiteY215" fmla="*/ 115085 h 349629"/>
                <a:gd name="connsiteX216" fmla="*/ 1701936 w 2006029"/>
                <a:gd name="connsiteY216" fmla="*/ 112407 h 349629"/>
                <a:gd name="connsiteX217" fmla="*/ 1701936 w 2006029"/>
                <a:gd name="connsiteY217" fmla="*/ 92165 h 349629"/>
                <a:gd name="connsiteX218" fmla="*/ 1699494 w 2006029"/>
                <a:gd name="connsiteY218" fmla="*/ 35773 h 349629"/>
                <a:gd name="connsiteX219" fmla="*/ 1700045 w 2006029"/>
                <a:gd name="connsiteY219" fmla="*/ 35773 h 349629"/>
                <a:gd name="connsiteX220" fmla="*/ 1734306 w 2006029"/>
                <a:gd name="connsiteY220" fmla="*/ 130286 h 349629"/>
                <a:gd name="connsiteX221" fmla="*/ 1751240 w 2006029"/>
                <a:gd name="connsiteY221" fmla="*/ 130286 h 349629"/>
                <a:gd name="connsiteX222" fmla="*/ 1785658 w 2006029"/>
                <a:gd name="connsiteY222" fmla="*/ 35064 h 349629"/>
                <a:gd name="connsiteX223" fmla="*/ 1786209 w 2006029"/>
                <a:gd name="connsiteY223" fmla="*/ 35064 h 349629"/>
                <a:gd name="connsiteX224" fmla="*/ 1587260 w 2006029"/>
                <a:gd name="connsiteY224" fmla="*/ 31362 h 349629"/>
                <a:gd name="connsiteX225" fmla="*/ 1587733 w 2006029"/>
                <a:gd name="connsiteY225" fmla="*/ 31362 h 349629"/>
                <a:gd name="connsiteX226" fmla="*/ 1602225 w 2006029"/>
                <a:gd name="connsiteY226" fmla="*/ 76728 h 349629"/>
                <a:gd name="connsiteX227" fmla="*/ 1572768 w 2006029"/>
                <a:gd name="connsiteY227" fmla="*/ 76728 h 349629"/>
                <a:gd name="connsiteX228" fmla="*/ 1526064 w 2006029"/>
                <a:gd name="connsiteY228" fmla="*/ 130364 h 349629"/>
                <a:gd name="connsiteX229" fmla="*/ 1570091 w 2006029"/>
                <a:gd name="connsiteY229" fmla="*/ 130364 h 349629"/>
                <a:gd name="connsiteX230" fmla="*/ 1570091 w 2006029"/>
                <a:gd name="connsiteY230" fmla="*/ 114612 h 349629"/>
                <a:gd name="connsiteX231" fmla="*/ 1561112 w 2006029"/>
                <a:gd name="connsiteY231" fmla="*/ 113037 h 349629"/>
                <a:gd name="connsiteX232" fmla="*/ 1566783 w 2006029"/>
                <a:gd name="connsiteY232" fmla="*/ 95395 h 349629"/>
                <a:gd name="connsiteX233" fmla="*/ 1608526 w 2006029"/>
                <a:gd name="connsiteY233" fmla="*/ 95395 h 349629"/>
                <a:gd name="connsiteX234" fmla="*/ 1614118 w 2006029"/>
                <a:gd name="connsiteY234" fmla="*/ 113037 h 349629"/>
                <a:gd name="connsiteX235" fmla="*/ 1605218 w 2006029"/>
                <a:gd name="connsiteY235" fmla="*/ 114612 h 349629"/>
                <a:gd name="connsiteX236" fmla="*/ 1605218 w 2006029"/>
                <a:gd name="connsiteY236" fmla="*/ 130364 h 349629"/>
                <a:gd name="connsiteX237" fmla="*/ 1648851 w 2006029"/>
                <a:gd name="connsiteY237" fmla="*/ 130364 h 349629"/>
                <a:gd name="connsiteX238" fmla="*/ 1648851 w 2006029"/>
                <a:gd name="connsiteY238" fmla="*/ 114612 h 349629"/>
                <a:gd name="connsiteX239" fmla="*/ 1639636 w 2006029"/>
                <a:gd name="connsiteY239" fmla="*/ 113273 h 349629"/>
                <a:gd name="connsiteX240" fmla="*/ 1600807 w 2006029"/>
                <a:gd name="connsiteY240" fmla="*/ 1433 h 349629"/>
                <a:gd name="connsiteX241" fmla="*/ 1574422 w 2006029"/>
                <a:gd name="connsiteY241" fmla="*/ 1433 h 349629"/>
                <a:gd name="connsiteX242" fmla="*/ 1535042 w 2006029"/>
                <a:gd name="connsiteY242" fmla="*/ 113273 h 349629"/>
                <a:gd name="connsiteX243" fmla="*/ 1525827 w 2006029"/>
                <a:gd name="connsiteY243" fmla="*/ 114612 h 349629"/>
                <a:gd name="connsiteX244" fmla="*/ 1415799 w 2006029"/>
                <a:gd name="connsiteY244" fmla="*/ 1748 h 349629"/>
                <a:gd name="connsiteX245" fmla="*/ 1415799 w 2006029"/>
                <a:gd name="connsiteY245" fmla="*/ 36009 h 349629"/>
                <a:gd name="connsiteX246" fmla="*/ 1435489 w 2006029"/>
                <a:gd name="connsiteY246" fmla="*/ 36009 h 349629"/>
                <a:gd name="connsiteX247" fmla="*/ 1436513 w 2006029"/>
                <a:gd name="connsiteY247" fmla="*/ 21675 h 349629"/>
                <a:gd name="connsiteX248" fmla="*/ 1460141 w 2006029"/>
                <a:gd name="connsiteY248" fmla="*/ 21675 h 349629"/>
                <a:gd name="connsiteX249" fmla="*/ 1460141 w 2006029"/>
                <a:gd name="connsiteY249" fmla="*/ 112249 h 349629"/>
                <a:gd name="connsiteX250" fmla="*/ 1446437 w 2006029"/>
                <a:gd name="connsiteY250" fmla="*/ 114927 h 349629"/>
                <a:gd name="connsiteX251" fmla="*/ 1446437 w 2006029"/>
                <a:gd name="connsiteY251" fmla="*/ 130679 h 349629"/>
                <a:gd name="connsiteX252" fmla="*/ 1499758 w 2006029"/>
                <a:gd name="connsiteY252" fmla="*/ 130679 h 349629"/>
                <a:gd name="connsiteX253" fmla="*/ 1499758 w 2006029"/>
                <a:gd name="connsiteY253" fmla="*/ 114927 h 349629"/>
                <a:gd name="connsiteX254" fmla="*/ 1485974 w 2006029"/>
                <a:gd name="connsiteY254" fmla="*/ 112249 h 349629"/>
                <a:gd name="connsiteX255" fmla="*/ 1485974 w 2006029"/>
                <a:gd name="connsiteY255" fmla="*/ 21675 h 349629"/>
                <a:gd name="connsiteX256" fmla="*/ 1509603 w 2006029"/>
                <a:gd name="connsiteY256" fmla="*/ 21675 h 349629"/>
                <a:gd name="connsiteX257" fmla="*/ 1510626 w 2006029"/>
                <a:gd name="connsiteY257" fmla="*/ 36009 h 349629"/>
                <a:gd name="connsiteX258" fmla="*/ 1530710 w 2006029"/>
                <a:gd name="connsiteY258" fmla="*/ 36009 h 349629"/>
                <a:gd name="connsiteX259" fmla="*/ 1530710 w 2006029"/>
                <a:gd name="connsiteY259" fmla="*/ 1748 h 349629"/>
                <a:gd name="connsiteX260" fmla="*/ 1400677 w 2006029"/>
                <a:gd name="connsiteY260" fmla="*/ 16555 h 349629"/>
                <a:gd name="connsiteX261" fmla="*/ 1380199 w 2006029"/>
                <a:gd name="connsiteY261" fmla="*/ 4505 h 349629"/>
                <a:gd name="connsiteX262" fmla="*/ 1353105 w 2006029"/>
                <a:gd name="connsiteY262" fmla="*/ 16 h 349629"/>
                <a:gd name="connsiteX263" fmla="*/ 1319868 w 2006029"/>
                <a:gd name="connsiteY263" fmla="*/ 10176 h 349629"/>
                <a:gd name="connsiteX264" fmla="*/ 1306558 w 2006029"/>
                <a:gd name="connsiteY264" fmla="*/ 35773 h 349629"/>
                <a:gd name="connsiteX265" fmla="*/ 1318293 w 2006029"/>
                <a:gd name="connsiteY265" fmla="*/ 60661 h 349629"/>
                <a:gd name="connsiteX266" fmla="*/ 1352948 w 2006029"/>
                <a:gd name="connsiteY266" fmla="*/ 76413 h 349629"/>
                <a:gd name="connsiteX267" fmla="*/ 1371378 w 2006029"/>
                <a:gd name="connsiteY267" fmla="*/ 84841 h 349629"/>
                <a:gd name="connsiteX268" fmla="*/ 1376655 w 2006029"/>
                <a:gd name="connsiteY268" fmla="*/ 96812 h 349629"/>
                <a:gd name="connsiteX269" fmla="*/ 1371142 w 2006029"/>
                <a:gd name="connsiteY269" fmla="*/ 108390 h 349629"/>
                <a:gd name="connsiteX270" fmla="*/ 1354996 w 2006029"/>
                <a:gd name="connsiteY270" fmla="*/ 112722 h 349629"/>
                <a:gd name="connsiteX271" fmla="*/ 1340110 w 2006029"/>
                <a:gd name="connsiteY271" fmla="*/ 110595 h 349629"/>
                <a:gd name="connsiteX272" fmla="*/ 1329556 w 2006029"/>
                <a:gd name="connsiteY272" fmla="*/ 105397 h 349629"/>
                <a:gd name="connsiteX273" fmla="*/ 1326799 w 2006029"/>
                <a:gd name="connsiteY273" fmla="*/ 87125 h 349629"/>
                <a:gd name="connsiteX274" fmla="*/ 1306873 w 2006029"/>
                <a:gd name="connsiteY274" fmla="*/ 87125 h 349629"/>
                <a:gd name="connsiteX275" fmla="*/ 1306873 w 2006029"/>
                <a:gd name="connsiteY275" fmla="*/ 113982 h 349629"/>
                <a:gd name="connsiteX276" fmla="*/ 1327351 w 2006029"/>
                <a:gd name="connsiteY276" fmla="*/ 127371 h 349629"/>
                <a:gd name="connsiteX277" fmla="*/ 1354996 w 2006029"/>
                <a:gd name="connsiteY277" fmla="*/ 132255 h 349629"/>
                <a:gd name="connsiteX278" fmla="*/ 1389414 w 2006029"/>
                <a:gd name="connsiteY278" fmla="*/ 122725 h 349629"/>
                <a:gd name="connsiteX279" fmla="*/ 1402488 w 2006029"/>
                <a:gd name="connsiteY279" fmla="*/ 96576 h 349629"/>
                <a:gd name="connsiteX280" fmla="*/ 1391541 w 2006029"/>
                <a:gd name="connsiteY280" fmla="*/ 71136 h 349629"/>
                <a:gd name="connsiteX281" fmla="*/ 1359249 w 2006029"/>
                <a:gd name="connsiteY281" fmla="*/ 55384 h 349629"/>
                <a:gd name="connsiteX282" fmla="*/ 1338299 w 2006029"/>
                <a:gd name="connsiteY282" fmla="*/ 46563 h 349629"/>
                <a:gd name="connsiteX283" fmla="*/ 1332313 w 2006029"/>
                <a:gd name="connsiteY283" fmla="*/ 35773 h 349629"/>
                <a:gd name="connsiteX284" fmla="*/ 1338062 w 2006029"/>
                <a:gd name="connsiteY284" fmla="*/ 24274 h 349629"/>
                <a:gd name="connsiteX285" fmla="*/ 1354444 w 2006029"/>
                <a:gd name="connsiteY285" fmla="*/ 19785 h 349629"/>
                <a:gd name="connsiteX286" fmla="*/ 1368149 w 2006029"/>
                <a:gd name="connsiteY286" fmla="*/ 21360 h 349629"/>
                <a:gd name="connsiteX287" fmla="*/ 1377915 w 2006029"/>
                <a:gd name="connsiteY287" fmla="*/ 25062 h 349629"/>
                <a:gd name="connsiteX288" fmla="*/ 1381302 w 2006029"/>
                <a:gd name="connsiteY288" fmla="*/ 42783 h 349629"/>
                <a:gd name="connsiteX289" fmla="*/ 1400677 w 2006029"/>
                <a:gd name="connsiteY289" fmla="*/ 42783 h 349629"/>
                <a:gd name="connsiteX290" fmla="*/ 1199916 w 2006029"/>
                <a:gd name="connsiteY290" fmla="*/ 1906 h 349629"/>
                <a:gd name="connsiteX291" fmla="*/ 1160536 w 2006029"/>
                <a:gd name="connsiteY291" fmla="*/ 1906 h 349629"/>
                <a:gd name="connsiteX292" fmla="*/ 1160536 w 2006029"/>
                <a:gd name="connsiteY292" fmla="*/ 17658 h 349629"/>
                <a:gd name="connsiteX293" fmla="*/ 1174240 w 2006029"/>
                <a:gd name="connsiteY293" fmla="*/ 20257 h 349629"/>
                <a:gd name="connsiteX294" fmla="*/ 1174240 w 2006029"/>
                <a:gd name="connsiteY294" fmla="*/ 87440 h 349629"/>
                <a:gd name="connsiteX295" fmla="*/ 1188417 w 2006029"/>
                <a:gd name="connsiteY295" fmla="*/ 120834 h 349629"/>
                <a:gd name="connsiteX296" fmla="*/ 1263003 w 2006029"/>
                <a:gd name="connsiteY296" fmla="*/ 120834 h 349629"/>
                <a:gd name="connsiteX297" fmla="*/ 1277259 w 2006029"/>
                <a:gd name="connsiteY297" fmla="*/ 87440 h 349629"/>
                <a:gd name="connsiteX298" fmla="*/ 1277259 w 2006029"/>
                <a:gd name="connsiteY298" fmla="*/ 20257 h 349629"/>
                <a:gd name="connsiteX299" fmla="*/ 1291042 w 2006029"/>
                <a:gd name="connsiteY299" fmla="*/ 17658 h 349629"/>
                <a:gd name="connsiteX300" fmla="*/ 1291042 w 2006029"/>
                <a:gd name="connsiteY300" fmla="*/ 1906 h 349629"/>
                <a:gd name="connsiteX301" fmla="*/ 1237800 w 2006029"/>
                <a:gd name="connsiteY301" fmla="*/ 1906 h 349629"/>
                <a:gd name="connsiteX302" fmla="*/ 1237800 w 2006029"/>
                <a:gd name="connsiteY302" fmla="*/ 17658 h 349629"/>
                <a:gd name="connsiteX303" fmla="*/ 1251504 w 2006029"/>
                <a:gd name="connsiteY303" fmla="*/ 20257 h 349629"/>
                <a:gd name="connsiteX304" fmla="*/ 1251504 w 2006029"/>
                <a:gd name="connsiteY304" fmla="*/ 87440 h 349629"/>
                <a:gd name="connsiteX305" fmla="*/ 1244652 w 2006029"/>
                <a:gd name="connsiteY305" fmla="*/ 106500 h 349629"/>
                <a:gd name="connsiteX306" fmla="*/ 1225671 w 2006029"/>
                <a:gd name="connsiteY306" fmla="*/ 112801 h 349629"/>
                <a:gd name="connsiteX307" fmla="*/ 1206847 w 2006029"/>
                <a:gd name="connsiteY307" fmla="*/ 106421 h 349629"/>
                <a:gd name="connsiteX308" fmla="*/ 1199995 w 2006029"/>
                <a:gd name="connsiteY308" fmla="*/ 87440 h 349629"/>
                <a:gd name="connsiteX309" fmla="*/ 1199995 w 2006029"/>
                <a:gd name="connsiteY309" fmla="*/ 20257 h 349629"/>
                <a:gd name="connsiteX310" fmla="*/ 1213778 w 2006029"/>
                <a:gd name="connsiteY310" fmla="*/ 17658 h 349629"/>
                <a:gd name="connsiteX311" fmla="*/ 1213778 w 2006029"/>
                <a:gd name="connsiteY311" fmla="*/ 1906 h 349629"/>
                <a:gd name="connsiteX312" fmla="*/ 1028140 w 2006029"/>
                <a:gd name="connsiteY312" fmla="*/ 130522 h 349629"/>
                <a:gd name="connsiteX313" fmla="*/ 1080673 w 2006029"/>
                <a:gd name="connsiteY313" fmla="*/ 130522 h 349629"/>
                <a:gd name="connsiteX314" fmla="*/ 1080673 w 2006029"/>
                <a:gd name="connsiteY314" fmla="*/ 114770 h 349629"/>
                <a:gd name="connsiteX315" fmla="*/ 1067599 w 2006029"/>
                <a:gd name="connsiteY315" fmla="*/ 112092 h 349629"/>
                <a:gd name="connsiteX316" fmla="*/ 1067599 w 2006029"/>
                <a:gd name="connsiteY316" fmla="*/ 76571 h 349629"/>
                <a:gd name="connsiteX317" fmla="*/ 1081776 w 2006029"/>
                <a:gd name="connsiteY317" fmla="*/ 76571 h 349629"/>
                <a:gd name="connsiteX318" fmla="*/ 1106506 w 2006029"/>
                <a:gd name="connsiteY318" fmla="*/ 113667 h 349629"/>
                <a:gd name="connsiteX319" fmla="*/ 1098630 w 2006029"/>
                <a:gd name="connsiteY319" fmla="*/ 114770 h 349629"/>
                <a:gd name="connsiteX320" fmla="*/ 1098630 w 2006029"/>
                <a:gd name="connsiteY320" fmla="*/ 130522 h 349629"/>
                <a:gd name="connsiteX321" fmla="*/ 1149588 w 2006029"/>
                <a:gd name="connsiteY321" fmla="*/ 130522 h 349629"/>
                <a:gd name="connsiteX322" fmla="*/ 1149588 w 2006029"/>
                <a:gd name="connsiteY322" fmla="*/ 114770 h 349629"/>
                <a:gd name="connsiteX323" fmla="*/ 1136672 w 2006029"/>
                <a:gd name="connsiteY323" fmla="*/ 112564 h 349629"/>
                <a:gd name="connsiteX324" fmla="*/ 1101229 w 2006029"/>
                <a:gd name="connsiteY324" fmla="*/ 61764 h 349629"/>
                <a:gd name="connsiteX325" fmla="*/ 1132734 w 2006029"/>
                <a:gd name="connsiteY325" fmla="*/ 19548 h 349629"/>
                <a:gd name="connsiteX326" fmla="*/ 1146674 w 2006029"/>
                <a:gd name="connsiteY326" fmla="*/ 17107 h 349629"/>
                <a:gd name="connsiteX327" fmla="*/ 1146674 w 2006029"/>
                <a:gd name="connsiteY327" fmla="*/ 1355 h 349629"/>
                <a:gd name="connsiteX328" fmla="*/ 1095716 w 2006029"/>
                <a:gd name="connsiteY328" fmla="*/ 1355 h 349629"/>
                <a:gd name="connsiteX329" fmla="*/ 1095716 w 2006029"/>
                <a:gd name="connsiteY329" fmla="*/ 17107 h 349629"/>
                <a:gd name="connsiteX330" fmla="*/ 1103592 w 2006029"/>
                <a:gd name="connsiteY330" fmla="*/ 18209 h 349629"/>
                <a:gd name="connsiteX331" fmla="*/ 1078861 w 2006029"/>
                <a:gd name="connsiteY331" fmla="*/ 54203 h 349629"/>
                <a:gd name="connsiteX332" fmla="*/ 1067599 w 2006029"/>
                <a:gd name="connsiteY332" fmla="*/ 54203 h 349629"/>
                <a:gd name="connsiteX333" fmla="*/ 1067599 w 2006029"/>
                <a:gd name="connsiteY333" fmla="*/ 19785 h 349629"/>
                <a:gd name="connsiteX334" fmla="*/ 1080673 w 2006029"/>
                <a:gd name="connsiteY334" fmla="*/ 17107 h 349629"/>
                <a:gd name="connsiteX335" fmla="*/ 1080673 w 2006029"/>
                <a:gd name="connsiteY335" fmla="*/ 1355 h 349629"/>
                <a:gd name="connsiteX336" fmla="*/ 1028140 w 2006029"/>
                <a:gd name="connsiteY336" fmla="*/ 1355 h 349629"/>
                <a:gd name="connsiteX337" fmla="*/ 1028140 w 2006029"/>
                <a:gd name="connsiteY337" fmla="*/ 17107 h 349629"/>
                <a:gd name="connsiteX338" fmla="*/ 1041844 w 2006029"/>
                <a:gd name="connsiteY338" fmla="*/ 19785 h 349629"/>
                <a:gd name="connsiteX339" fmla="*/ 1041844 w 2006029"/>
                <a:gd name="connsiteY339" fmla="*/ 112092 h 349629"/>
                <a:gd name="connsiteX340" fmla="*/ 1028140 w 2006029"/>
                <a:gd name="connsiteY340" fmla="*/ 114770 h 349629"/>
                <a:gd name="connsiteX341" fmla="*/ 991122 w 2006029"/>
                <a:gd name="connsiteY341" fmla="*/ 54124 h 349629"/>
                <a:gd name="connsiteX342" fmla="*/ 947568 w 2006029"/>
                <a:gd name="connsiteY342" fmla="*/ 54124 h 349629"/>
                <a:gd name="connsiteX343" fmla="*/ 947568 w 2006029"/>
                <a:gd name="connsiteY343" fmla="*/ 21832 h 349629"/>
                <a:gd name="connsiteX344" fmla="*/ 988759 w 2006029"/>
                <a:gd name="connsiteY344" fmla="*/ 21832 h 349629"/>
                <a:gd name="connsiteX345" fmla="*/ 989862 w 2006029"/>
                <a:gd name="connsiteY345" fmla="*/ 37584 h 349629"/>
                <a:gd name="connsiteX346" fmla="*/ 1009710 w 2006029"/>
                <a:gd name="connsiteY346" fmla="*/ 37584 h 349629"/>
                <a:gd name="connsiteX347" fmla="*/ 1009710 w 2006029"/>
                <a:gd name="connsiteY347" fmla="*/ 2300 h 349629"/>
                <a:gd name="connsiteX348" fmla="*/ 908109 w 2006029"/>
                <a:gd name="connsiteY348" fmla="*/ 2300 h 349629"/>
                <a:gd name="connsiteX349" fmla="*/ 908109 w 2006029"/>
                <a:gd name="connsiteY349" fmla="*/ 18052 h 349629"/>
                <a:gd name="connsiteX350" fmla="*/ 921813 w 2006029"/>
                <a:gd name="connsiteY350" fmla="*/ 20651 h 349629"/>
                <a:gd name="connsiteX351" fmla="*/ 921813 w 2006029"/>
                <a:gd name="connsiteY351" fmla="*/ 112958 h 349629"/>
                <a:gd name="connsiteX352" fmla="*/ 908109 w 2006029"/>
                <a:gd name="connsiteY352" fmla="*/ 115636 h 349629"/>
                <a:gd name="connsiteX353" fmla="*/ 908109 w 2006029"/>
                <a:gd name="connsiteY353" fmla="*/ 131388 h 349629"/>
                <a:gd name="connsiteX354" fmla="*/ 1009788 w 2006029"/>
                <a:gd name="connsiteY354" fmla="*/ 131388 h 349629"/>
                <a:gd name="connsiteX355" fmla="*/ 1009788 w 2006029"/>
                <a:gd name="connsiteY355" fmla="*/ 96261 h 349629"/>
                <a:gd name="connsiteX356" fmla="*/ 990256 w 2006029"/>
                <a:gd name="connsiteY356" fmla="*/ 96261 h 349629"/>
                <a:gd name="connsiteX357" fmla="*/ 989074 w 2006029"/>
                <a:gd name="connsiteY357" fmla="*/ 112013 h 349629"/>
                <a:gd name="connsiteX358" fmla="*/ 947568 w 2006029"/>
                <a:gd name="connsiteY358" fmla="*/ 112013 h 349629"/>
                <a:gd name="connsiteX359" fmla="*/ 947568 w 2006029"/>
                <a:gd name="connsiteY359" fmla="*/ 75232 h 349629"/>
                <a:gd name="connsiteX360" fmla="*/ 991122 w 2006029"/>
                <a:gd name="connsiteY360" fmla="*/ 75232 h 349629"/>
                <a:gd name="connsiteX361" fmla="*/ 881488 w 2006029"/>
                <a:gd name="connsiteY361" fmla="*/ 1906 h 349629"/>
                <a:gd name="connsiteX362" fmla="*/ 842107 w 2006029"/>
                <a:gd name="connsiteY362" fmla="*/ 1906 h 349629"/>
                <a:gd name="connsiteX363" fmla="*/ 842107 w 2006029"/>
                <a:gd name="connsiteY363" fmla="*/ 17658 h 349629"/>
                <a:gd name="connsiteX364" fmla="*/ 855890 w 2006029"/>
                <a:gd name="connsiteY364" fmla="*/ 20257 h 349629"/>
                <a:gd name="connsiteX365" fmla="*/ 855890 w 2006029"/>
                <a:gd name="connsiteY365" fmla="*/ 88542 h 349629"/>
                <a:gd name="connsiteX366" fmla="*/ 855339 w 2006029"/>
                <a:gd name="connsiteY366" fmla="*/ 88542 h 349629"/>
                <a:gd name="connsiteX367" fmla="*/ 803436 w 2006029"/>
                <a:gd name="connsiteY367" fmla="*/ 1906 h 349629"/>
                <a:gd name="connsiteX368" fmla="*/ 764056 w 2006029"/>
                <a:gd name="connsiteY368" fmla="*/ 1906 h 349629"/>
                <a:gd name="connsiteX369" fmla="*/ 764056 w 2006029"/>
                <a:gd name="connsiteY369" fmla="*/ 17658 h 349629"/>
                <a:gd name="connsiteX370" fmla="*/ 777760 w 2006029"/>
                <a:gd name="connsiteY370" fmla="*/ 20257 h 349629"/>
                <a:gd name="connsiteX371" fmla="*/ 777760 w 2006029"/>
                <a:gd name="connsiteY371" fmla="*/ 112564 h 349629"/>
                <a:gd name="connsiteX372" fmla="*/ 764056 w 2006029"/>
                <a:gd name="connsiteY372" fmla="*/ 115242 h 349629"/>
                <a:gd name="connsiteX373" fmla="*/ 764056 w 2006029"/>
                <a:gd name="connsiteY373" fmla="*/ 130994 h 349629"/>
                <a:gd name="connsiteX374" fmla="*/ 817376 w 2006029"/>
                <a:gd name="connsiteY374" fmla="*/ 130994 h 349629"/>
                <a:gd name="connsiteX375" fmla="*/ 817376 w 2006029"/>
                <a:gd name="connsiteY375" fmla="*/ 115242 h 349629"/>
                <a:gd name="connsiteX376" fmla="*/ 803593 w 2006029"/>
                <a:gd name="connsiteY376" fmla="*/ 112564 h 349629"/>
                <a:gd name="connsiteX377" fmla="*/ 803593 w 2006029"/>
                <a:gd name="connsiteY377" fmla="*/ 44200 h 349629"/>
                <a:gd name="connsiteX378" fmla="*/ 804066 w 2006029"/>
                <a:gd name="connsiteY378" fmla="*/ 44200 h 349629"/>
                <a:gd name="connsiteX379" fmla="*/ 856048 w 2006029"/>
                <a:gd name="connsiteY379" fmla="*/ 130837 h 349629"/>
                <a:gd name="connsiteX380" fmla="*/ 881724 w 2006029"/>
                <a:gd name="connsiteY380" fmla="*/ 130837 h 349629"/>
                <a:gd name="connsiteX381" fmla="*/ 881724 w 2006029"/>
                <a:gd name="connsiteY381" fmla="*/ 20572 h 349629"/>
                <a:gd name="connsiteX382" fmla="*/ 895507 w 2006029"/>
                <a:gd name="connsiteY382" fmla="*/ 17973 h 349629"/>
                <a:gd name="connsiteX383" fmla="*/ 895507 w 2006029"/>
                <a:gd name="connsiteY383" fmla="*/ 2221 h 349629"/>
                <a:gd name="connsiteX384" fmla="*/ 698448 w 2006029"/>
                <a:gd name="connsiteY384" fmla="*/ 16713 h 349629"/>
                <a:gd name="connsiteX385" fmla="*/ 677970 w 2006029"/>
                <a:gd name="connsiteY385" fmla="*/ 4663 h 349629"/>
                <a:gd name="connsiteX386" fmla="*/ 650956 w 2006029"/>
                <a:gd name="connsiteY386" fmla="*/ 173 h 349629"/>
                <a:gd name="connsiteX387" fmla="*/ 617640 w 2006029"/>
                <a:gd name="connsiteY387" fmla="*/ 10333 h 349629"/>
                <a:gd name="connsiteX388" fmla="*/ 604408 w 2006029"/>
                <a:gd name="connsiteY388" fmla="*/ 35930 h 349629"/>
                <a:gd name="connsiteX389" fmla="*/ 616143 w 2006029"/>
                <a:gd name="connsiteY389" fmla="*/ 60819 h 349629"/>
                <a:gd name="connsiteX390" fmla="*/ 650719 w 2006029"/>
                <a:gd name="connsiteY390" fmla="*/ 76571 h 349629"/>
                <a:gd name="connsiteX391" fmla="*/ 669149 w 2006029"/>
                <a:gd name="connsiteY391" fmla="*/ 84998 h 349629"/>
                <a:gd name="connsiteX392" fmla="*/ 674426 w 2006029"/>
                <a:gd name="connsiteY392" fmla="*/ 96970 h 349629"/>
                <a:gd name="connsiteX393" fmla="*/ 668913 w 2006029"/>
                <a:gd name="connsiteY393" fmla="*/ 108548 h 349629"/>
                <a:gd name="connsiteX394" fmla="*/ 653161 w 2006029"/>
                <a:gd name="connsiteY394" fmla="*/ 112880 h 349629"/>
                <a:gd name="connsiteX395" fmla="*/ 638354 w 2006029"/>
                <a:gd name="connsiteY395" fmla="*/ 110753 h 349629"/>
                <a:gd name="connsiteX396" fmla="*/ 627721 w 2006029"/>
                <a:gd name="connsiteY396" fmla="*/ 105555 h 349629"/>
                <a:gd name="connsiteX397" fmla="*/ 625043 w 2006029"/>
                <a:gd name="connsiteY397" fmla="*/ 87282 h 349629"/>
                <a:gd name="connsiteX398" fmla="*/ 604487 w 2006029"/>
                <a:gd name="connsiteY398" fmla="*/ 87282 h 349629"/>
                <a:gd name="connsiteX399" fmla="*/ 604487 w 2006029"/>
                <a:gd name="connsiteY399" fmla="*/ 114140 h 349629"/>
                <a:gd name="connsiteX400" fmla="*/ 625043 w 2006029"/>
                <a:gd name="connsiteY400" fmla="*/ 127529 h 349629"/>
                <a:gd name="connsiteX401" fmla="*/ 652610 w 2006029"/>
                <a:gd name="connsiteY401" fmla="*/ 132412 h 349629"/>
                <a:gd name="connsiteX402" fmla="*/ 687107 w 2006029"/>
                <a:gd name="connsiteY402" fmla="*/ 122882 h 349629"/>
                <a:gd name="connsiteX403" fmla="*/ 700181 w 2006029"/>
                <a:gd name="connsiteY403" fmla="*/ 96734 h 349629"/>
                <a:gd name="connsiteX404" fmla="*/ 689154 w 2006029"/>
                <a:gd name="connsiteY404" fmla="*/ 71294 h 349629"/>
                <a:gd name="connsiteX405" fmla="*/ 656863 w 2006029"/>
                <a:gd name="connsiteY405" fmla="*/ 55542 h 349629"/>
                <a:gd name="connsiteX406" fmla="*/ 635991 w 2006029"/>
                <a:gd name="connsiteY406" fmla="*/ 47114 h 349629"/>
                <a:gd name="connsiteX407" fmla="*/ 629926 w 2006029"/>
                <a:gd name="connsiteY407" fmla="*/ 36324 h 349629"/>
                <a:gd name="connsiteX408" fmla="*/ 635676 w 2006029"/>
                <a:gd name="connsiteY408" fmla="*/ 24825 h 349629"/>
                <a:gd name="connsiteX409" fmla="*/ 652137 w 2006029"/>
                <a:gd name="connsiteY409" fmla="*/ 20336 h 349629"/>
                <a:gd name="connsiteX410" fmla="*/ 665841 w 2006029"/>
                <a:gd name="connsiteY410" fmla="*/ 21911 h 349629"/>
                <a:gd name="connsiteX411" fmla="*/ 675608 w 2006029"/>
                <a:gd name="connsiteY411" fmla="*/ 25613 h 349629"/>
                <a:gd name="connsiteX412" fmla="*/ 678994 w 2006029"/>
                <a:gd name="connsiteY412" fmla="*/ 43334 h 349629"/>
                <a:gd name="connsiteX413" fmla="*/ 698291 w 2006029"/>
                <a:gd name="connsiteY413" fmla="*/ 43334 h 349629"/>
                <a:gd name="connsiteX414" fmla="*/ 474611 w 2006029"/>
                <a:gd name="connsiteY414" fmla="*/ 1906 h 349629"/>
                <a:gd name="connsiteX415" fmla="*/ 474611 w 2006029"/>
                <a:gd name="connsiteY415" fmla="*/ 36167 h 349629"/>
                <a:gd name="connsiteX416" fmla="*/ 494222 w 2006029"/>
                <a:gd name="connsiteY416" fmla="*/ 36167 h 349629"/>
                <a:gd name="connsiteX417" fmla="*/ 495246 w 2006029"/>
                <a:gd name="connsiteY417" fmla="*/ 21832 h 349629"/>
                <a:gd name="connsiteX418" fmla="*/ 518874 w 2006029"/>
                <a:gd name="connsiteY418" fmla="*/ 21832 h 349629"/>
                <a:gd name="connsiteX419" fmla="*/ 518874 w 2006029"/>
                <a:gd name="connsiteY419" fmla="*/ 112407 h 349629"/>
                <a:gd name="connsiteX420" fmla="*/ 505091 w 2006029"/>
                <a:gd name="connsiteY420" fmla="*/ 115085 h 349629"/>
                <a:gd name="connsiteX421" fmla="*/ 505091 w 2006029"/>
                <a:gd name="connsiteY421" fmla="*/ 130837 h 349629"/>
                <a:gd name="connsiteX422" fmla="*/ 558412 w 2006029"/>
                <a:gd name="connsiteY422" fmla="*/ 130837 h 349629"/>
                <a:gd name="connsiteX423" fmla="*/ 558412 w 2006029"/>
                <a:gd name="connsiteY423" fmla="*/ 115085 h 349629"/>
                <a:gd name="connsiteX424" fmla="*/ 544708 w 2006029"/>
                <a:gd name="connsiteY424" fmla="*/ 112407 h 349629"/>
                <a:gd name="connsiteX425" fmla="*/ 544708 w 2006029"/>
                <a:gd name="connsiteY425" fmla="*/ 21832 h 349629"/>
                <a:gd name="connsiteX426" fmla="*/ 568336 w 2006029"/>
                <a:gd name="connsiteY426" fmla="*/ 21832 h 349629"/>
                <a:gd name="connsiteX427" fmla="*/ 569438 w 2006029"/>
                <a:gd name="connsiteY427" fmla="*/ 36167 h 349629"/>
                <a:gd name="connsiteX428" fmla="*/ 589207 w 2006029"/>
                <a:gd name="connsiteY428" fmla="*/ 36167 h 349629"/>
                <a:gd name="connsiteX429" fmla="*/ 589207 w 2006029"/>
                <a:gd name="connsiteY429" fmla="*/ 1906 h 349629"/>
                <a:gd name="connsiteX430" fmla="*/ 459568 w 2006029"/>
                <a:gd name="connsiteY430" fmla="*/ 16713 h 349629"/>
                <a:gd name="connsiteX431" fmla="*/ 439090 w 2006029"/>
                <a:gd name="connsiteY431" fmla="*/ 4663 h 349629"/>
                <a:gd name="connsiteX432" fmla="*/ 412075 w 2006029"/>
                <a:gd name="connsiteY432" fmla="*/ 173 h 349629"/>
                <a:gd name="connsiteX433" fmla="*/ 378759 w 2006029"/>
                <a:gd name="connsiteY433" fmla="*/ 10333 h 349629"/>
                <a:gd name="connsiteX434" fmla="*/ 365055 w 2006029"/>
                <a:gd name="connsiteY434" fmla="*/ 35930 h 349629"/>
                <a:gd name="connsiteX435" fmla="*/ 376790 w 2006029"/>
                <a:gd name="connsiteY435" fmla="*/ 60819 h 349629"/>
                <a:gd name="connsiteX436" fmla="*/ 411445 w 2006029"/>
                <a:gd name="connsiteY436" fmla="*/ 76571 h 349629"/>
                <a:gd name="connsiteX437" fmla="*/ 429796 w 2006029"/>
                <a:gd name="connsiteY437" fmla="*/ 84998 h 349629"/>
                <a:gd name="connsiteX438" fmla="*/ 435073 w 2006029"/>
                <a:gd name="connsiteY438" fmla="*/ 96970 h 349629"/>
                <a:gd name="connsiteX439" fmla="*/ 429560 w 2006029"/>
                <a:gd name="connsiteY439" fmla="*/ 108548 h 349629"/>
                <a:gd name="connsiteX440" fmla="*/ 413808 w 2006029"/>
                <a:gd name="connsiteY440" fmla="*/ 112880 h 349629"/>
                <a:gd name="connsiteX441" fmla="*/ 398922 w 2006029"/>
                <a:gd name="connsiteY441" fmla="*/ 110753 h 349629"/>
                <a:gd name="connsiteX442" fmla="*/ 388447 w 2006029"/>
                <a:gd name="connsiteY442" fmla="*/ 105555 h 349629"/>
                <a:gd name="connsiteX443" fmla="*/ 385690 w 2006029"/>
                <a:gd name="connsiteY443" fmla="*/ 87282 h 349629"/>
                <a:gd name="connsiteX444" fmla="*/ 365527 w 2006029"/>
                <a:gd name="connsiteY444" fmla="*/ 87282 h 349629"/>
                <a:gd name="connsiteX445" fmla="*/ 365527 w 2006029"/>
                <a:gd name="connsiteY445" fmla="*/ 114140 h 349629"/>
                <a:gd name="connsiteX446" fmla="*/ 386084 w 2006029"/>
                <a:gd name="connsiteY446" fmla="*/ 127529 h 349629"/>
                <a:gd name="connsiteX447" fmla="*/ 413650 w 2006029"/>
                <a:gd name="connsiteY447" fmla="*/ 132412 h 349629"/>
                <a:gd name="connsiteX448" fmla="*/ 448147 w 2006029"/>
                <a:gd name="connsiteY448" fmla="*/ 122882 h 349629"/>
                <a:gd name="connsiteX449" fmla="*/ 461221 w 2006029"/>
                <a:gd name="connsiteY449" fmla="*/ 96734 h 349629"/>
                <a:gd name="connsiteX450" fmla="*/ 450195 w 2006029"/>
                <a:gd name="connsiteY450" fmla="*/ 71294 h 349629"/>
                <a:gd name="connsiteX451" fmla="*/ 417982 w 2006029"/>
                <a:gd name="connsiteY451" fmla="*/ 55542 h 349629"/>
                <a:gd name="connsiteX452" fmla="*/ 397032 w 2006029"/>
                <a:gd name="connsiteY452" fmla="*/ 47114 h 349629"/>
                <a:gd name="connsiteX453" fmla="*/ 390967 w 2006029"/>
                <a:gd name="connsiteY453" fmla="*/ 36324 h 349629"/>
                <a:gd name="connsiteX454" fmla="*/ 396795 w 2006029"/>
                <a:gd name="connsiteY454" fmla="*/ 24825 h 349629"/>
                <a:gd name="connsiteX455" fmla="*/ 413178 w 2006029"/>
                <a:gd name="connsiteY455" fmla="*/ 20336 h 349629"/>
                <a:gd name="connsiteX456" fmla="*/ 426882 w 2006029"/>
                <a:gd name="connsiteY456" fmla="*/ 21911 h 349629"/>
                <a:gd name="connsiteX457" fmla="*/ 436648 w 2006029"/>
                <a:gd name="connsiteY457" fmla="*/ 25613 h 349629"/>
                <a:gd name="connsiteX458" fmla="*/ 440035 w 2006029"/>
                <a:gd name="connsiteY458" fmla="*/ 43334 h 349629"/>
                <a:gd name="connsiteX459" fmla="*/ 459568 w 2006029"/>
                <a:gd name="connsiteY459" fmla="*/ 43334 h 349629"/>
                <a:gd name="connsiteX460" fmla="*/ 347885 w 2006029"/>
                <a:gd name="connsiteY460" fmla="*/ 130522 h 349629"/>
                <a:gd name="connsiteX461" fmla="*/ 347885 w 2006029"/>
                <a:gd name="connsiteY461" fmla="*/ 94371 h 349629"/>
                <a:gd name="connsiteX462" fmla="*/ 328195 w 2006029"/>
                <a:gd name="connsiteY462" fmla="*/ 94371 h 349629"/>
                <a:gd name="connsiteX463" fmla="*/ 326935 w 2006029"/>
                <a:gd name="connsiteY463" fmla="*/ 110517 h 349629"/>
                <a:gd name="connsiteX464" fmla="*/ 290626 w 2006029"/>
                <a:gd name="connsiteY464" fmla="*/ 110517 h 349629"/>
                <a:gd name="connsiteX465" fmla="*/ 290626 w 2006029"/>
                <a:gd name="connsiteY465" fmla="*/ 20100 h 349629"/>
                <a:gd name="connsiteX466" fmla="*/ 304409 w 2006029"/>
                <a:gd name="connsiteY466" fmla="*/ 17501 h 349629"/>
                <a:gd name="connsiteX467" fmla="*/ 304409 w 2006029"/>
                <a:gd name="connsiteY467" fmla="*/ 1748 h 349629"/>
                <a:gd name="connsiteX468" fmla="*/ 251167 w 2006029"/>
                <a:gd name="connsiteY468" fmla="*/ 1748 h 349629"/>
                <a:gd name="connsiteX469" fmla="*/ 251167 w 2006029"/>
                <a:gd name="connsiteY469" fmla="*/ 17501 h 349629"/>
                <a:gd name="connsiteX470" fmla="*/ 264872 w 2006029"/>
                <a:gd name="connsiteY470" fmla="*/ 20100 h 349629"/>
                <a:gd name="connsiteX471" fmla="*/ 264872 w 2006029"/>
                <a:gd name="connsiteY471" fmla="*/ 112407 h 349629"/>
                <a:gd name="connsiteX472" fmla="*/ 251167 w 2006029"/>
                <a:gd name="connsiteY472" fmla="*/ 115085 h 349629"/>
                <a:gd name="connsiteX473" fmla="*/ 251167 w 2006029"/>
                <a:gd name="connsiteY473" fmla="*/ 130837 h 349629"/>
                <a:gd name="connsiteX474" fmla="*/ 176502 w 2006029"/>
                <a:gd name="connsiteY474" fmla="*/ 31362 h 349629"/>
                <a:gd name="connsiteX475" fmla="*/ 177054 w 2006029"/>
                <a:gd name="connsiteY475" fmla="*/ 31362 h 349629"/>
                <a:gd name="connsiteX476" fmla="*/ 191782 w 2006029"/>
                <a:gd name="connsiteY476" fmla="*/ 76886 h 349629"/>
                <a:gd name="connsiteX477" fmla="*/ 162010 w 2006029"/>
                <a:gd name="connsiteY477" fmla="*/ 76886 h 349629"/>
                <a:gd name="connsiteX478" fmla="*/ 115463 w 2006029"/>
                <a:gd name="connsiteY478" fmla="*/ 130364 h 349629"/>
                <a:gd name="connsiteX479" fmla="*/ 159175 w 2006029"/>
                <a:gd name="connsiteY479" fmla="*/ 130364 h 349629"/>
                <a:gd name="connsiteX480" fmla="*/ 159175 w 2006029"/>
                <a:gd name="connsiteY480" fmla="*/ 114612 h 349629"/>
                <a:gd name="connsiteX481" fmla="*/ 150275 w 2006029"/>
                <a:gd name="connsiteY481" fmla="*/ 113037 h 349629"/>
                <a:gd name="connsiteX482" fmla="*/ 155946 w 2006029"/>
                <a:gd name="connsiteY482" fmla="*/ 95395 h 349629"/>
                <a:gd name="connsiteX483" fmla="*/ 197610 w 2006029"/>
                <a:gd name="connsiteY483" fmla="*/ 95395 h 349629"/>
                <a:gd name="connsiteX484" fmla="*/ 203281 w 2006029"/>
                <a:gd name="connsiteY484" fmla="*/ 113037 h 349629"/>
                <a:gd name="connsiteX485" fmla="*/ 194381 w 2006029"/>
                <a:gd name="connsiteY485" fmla="*/ 114612 h 349629"/>
                <a:gd name="connsiteX486" fmla="*/ 194381 w 2006029"/>
                <a:gd name="connsiteY486" fmla="*/ 130364 h 349629"/>
                <a:gd name="connsiteX487" fmla="*/ 238172 w 2006029"/>
                <a:gd name="connsiteY487" fmla="*/ 130364 h 349629"/>
                <a:gd name="connsiteX488" fmla="*/ 238172 w 2006029"/>
                <a:gd name="connsiteY488" fmla="*/ 114612 h 349629"/>
                <a:gd name="connsiteX489" fmla="*/ 228957 w 2006029"/>
                <a:gd name="connsiteY489" fmla="*/ 113273 h 349629"/>
                <a:gd name="connsiteX490" fmla="*/ 190128 w 2006029"/>
                <a:gd name="connsiteY490" fmla="*/ 1433 h 349629"/>
                <a:gd name="connsiteX491" fmla="*/ 163743 w 2006029"/>
                <a:gd name="connsiteY491" fmla="*/ 1433 h 349629"/>
                <a:gd name="connsiteX492" fmla="*/ 124363 w 2006029"/>
                <a:gd name="connsiteY492" fmla="*/ 113273 h 349629"/>
                <a:gd name="connsiteX493" fmla="*/ 115227 w 2006029"/>
                <a:gd name="connsiteY493" fmla="*/ 114612 h 349629"/>
                <a:gd name="connsiteX494" fmla="*/ 47020 w 2006029"/>
                <a:gd name="connsiteY494" fmla="*/ 17343 h 349629"/>
                <a:gd name="connsiteX495" fmla="*/ 37254 w 2006029"/>
                <a:gd name="connsiteY495" fmla="*/ 19076 h 349629"/>
                <a:gd name="connsiteX496" fmla="*/ 60015 w 2006029"/>
                <a:gd name="connsiteY496" fmla="*/ 96182 h 349629"/>
                <a:gd name="connsiteX497" fmla="*/ 61591 w 2006029"/>
                <a:gd name="connsiteY497" fmla="*/ 103271 h 349629"/>
                <a:gd name="connsiteX498" fmla="*/ 62142 w 2006029"/>
                <a:gd name="connsiteY498" fmla="*/ 103271 h 349629"/>
                <a:gd name="connsiteX499" fmla="*/ 63638 w 2006029"/>
                <a:gd name="connsiteY499" fmla="*/ 96340 h 349629"/>
                <a:gd name="connsiteX500" fmla="*/ 86479 w 2006029"/>
                <a:gd name="connsiteY500" fmla="*/ 19076 h 349629"/>
                <a:gd name="connsiteX501" fmla="*/ 76791 w 2006029"/>
                <a:gd name="connsiteY501" fmla="*/ 17343 h 349629"/>
                <a:gd name="connsiteX502" fmla="*/ 76791 w 2006029"/>
                <a:gd name="connsiteY502" fmla="*/ 1591 h 349629"/>
                <a:gd name="connsiteX503" fmla="*/ 124048 w 2006029"/>
                <a:gd name="connsiteY503" fmla="*/ 1591 h 349629"/>
                <a:gd name="connsiteX504" fmla="*/ 124048 w 2006029"/>
                <a:gd name="connsiteY504" fmla="*/ 17343 h 349629"/>
                <a:gd name="connsiteX505" fmla="*/ 113258 w 2006029"/>
                <a:gd name="connsiteY505" fmla="*/ 18761 h 349629"/>
                <a:gd name="connsiteX506" fmla="*/ 75374 w 2006029"/>
                <a:gd name="connsiteY506" fmla="*/ 130364 h 349629"/>
                <a:gd name="connsiteX507" fmla="*/ 48595 w 2006029"/>
                <a:gd name="connsiteY507" fmla="*/ 130364 h 349629"/>
                <a:gd name="connsiteX508" fmla="*/ 10633 w 2006029"/>
                <a:gd name="connsiteY508" fmla="*/ 18918 h 349629"/>
                <a:gd name="connsiteX509" fmla="*/ 0 w 2006029"/>
                <a:gd name="connsiteY509" fmla="*/ 17501 h 349629"/>
                <a:gd name="connsiteX510" fmla="*/ 0 w 2006029"/>
                <a:gd name="connsiteY510" fmla="*/ 1748 h 349629"/>
                <a:gd name="connsiteX511" fmla="*/ 47256 w 2006029"/>
                <a:gd name="connsiteY511" fmla="*/ 1748 h 34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006029" h="349629">
                  <a:moveTo>
                    <a:pt x="1359564" y="237164"/>
                  </a:moveTo>
                  <a:lnTo>
                    <a:pt x="1359564" y="329471"/>
                  </a:lnTo>
                  <a:lnTo>
                    <a:pt x="1345781" y="332149"/>
                  </a:lnTo>
                  <a:lnTo>
                    <a:pt x="1345781" y="347901"/>
                  </a:lnTo>
                  <a:lnTo>
                    <a:pt x="1399023" y="347901"/>
                  </a:lnTo>
                  <a:lnTo>
                    <a:pt x="1399023" y="332149"/>
                  </a:lnTo>
                  <a:lnTo>
                    <a:pt x="1385240" y="329471"/>
                  </a:lnTo>
                  <a:lnTo>
                    <a:pt x="1385240" y="237164"/>
                  </a:lnTo>
                  <a:lnTo>
                    <a:pt x="1399023" y="234564"/>
                  </a:lnTo>
                  <a:lnTo>
                    <a:pt x="1399023" y="218812"/>
                  </a:lnTo>
                  <a:lnTo>
                    <a:pt x="1345781" y="218812"/>
                  </a:lnTo>
                  <a:lnTo>
                    <a:pt x="1345781" y="234564"/>
                  </a:lnTo>
                  <a:close/>
                  <a:moveTo>
                    <a:pt x="1292539" y="309229"/>
                  </a:moveTo>
                  <a:lnTo>
                    <a:pt x="1292539" y="329471"/>
                  </a:lnTo>
                  <a:lnTo>
                    <a:pt x="1278913" y="332149"/>
                  </a:lnTo>
                  <a:lnTo>
                    <a:pt x="1278913" y="347901"/>
                  </a:lnTo>
                  <a:lnTo>
                    <a:pt x="1332155" y="347901"/>
                  </a:lnTo>
                  <a:lnTo>
                    <a:pt x="1332155" y="332149"/>
                  </a:lnTo>
                  <a:lnTo>
                    <a:pt x="1318372" y="329471"/>
                  </a:lnTo>
                  <a:lnTo>
                    <a:pt x="1318372" y="237164"/>
                  </a:lnTo>
                  <a:lnTo>
                    <a:pt x="1332155" y="234564"/>
                  </a:lnTo>
                  <a:lnTo>
                    <a:pt x="1332155" y="218812"/>
                  </a:lnTo>
                  <a:lnTo>
                    <a:pt x="1284899" y="218812"/>
                  </a:lnTo>
                  <a:lnTo>
                    <a:pt x="1251898" y="313325"/>
                  </a:lnTo>
                  <a:lnTo>
                    <a:pt x="1251347" y="313325"/>
                  </a:lnTo>
                  <a:lnTo>
                    <a:pt x="1218582" y="218812"/>
                  </a:lnTo>
                  <a:lnTo>
                    <a:pt x="1171326" y="218812"/>
                  </a:lnTo>
                  <a:lnTo>
                    <a:pt x="1171326" y="234564"/>
                  </a:lnTo>
                  <a:lnTo>
                    <a:pt x="1185031" y="237164"/>
                  </a:lnTo>
                  <a:lnTo>
                    <a:pt x="1185031" y="329471"/>
                  </a:lnTo>
                  <a:lnTo>
                    <a:pt x="1171326" y="332149"/>
                  </a:lnTo>
                  <a:lnTo>
                    <a:pt x="1171326" y="347901"/>
                  </a:lnTo>
                  <a:lnTo>
                    <a:pt x="1224647" y="347901"/>
                  </a:lnTo>
                  <a:lnTo>
                    <a:pt x="1224647" y="332149"/>
                  </a:lnTo>
                  <a:lnTo>
                    <a:pt x="1210785" y="329471"/>
                  </a:lnTo>
                  <a:lnTo>
                    <a:pt x="1210785" y="309229"/>
                  </a:lnTo>
                  <a:lnTo>
                    <a:pt x="1208344" y="252837"/>
                  </a:lnTo>
                  <a:lnTo>
                    <a:pt x="1208895" y="252837"/>
                  </a:lnTo>
                  <a:lnTo>
                    <a:pt x="1243156" y="347349"/>
                  </a:lnTo>
                  <a:lnTo>
                    <a:pt x="1260483" y="347349"/>
                  </a:lnTo>
                  <a:lnTo>
                    <a:pt x="1294429" y="252364"/>
                  </a:lnTo>
                  <a:lnTo>
                    <a:pt x="1294980" y="252364"/>
                  </a:lnTo>
                  <a:close/>
                  <a:moveTo>
                    <a:pt x="1067756" y="218970"/>
                  </a:moveTo>
                  <a:lnTo>
                    <a:pt x="1028376" y="218970"/>
                  </a:lnTo>
                  <a:lnTo>
                    <a:pt x="1028376" y="234722"/>
                  </a:lnTo>
                  <a:lnTo>
                    <a:pt x="1042080" y="237400"/>
                  </a:lnTo>
                  <a:lnTo>
                    <a:pt x="1042080" y="304504"/>
                  </a:lnTo>
                  <a:cubicBezTo>
                    <a:pt x="1041324" y="317239"/>
                    <a:pt x="1046570" y="329597"/>
                    <a:pt x="1056257" y="337898"/>
                  </a:cubicBezTo>
                  <a:cubicBezTo>
                    <a:pt x="1078657" y="353540"/>
                    <a:pt x="1108444" y="353540"/>
                    <a:pt x="1130843" y="337898"/>
                  </a:cubicBezTo>
                  <a:cubicBezTo>
                    <a:pt x="1140610" y="329644"/>
                    <a:pt x="1145918" y="317271"/>
                    <a:pt x="1145178" y="304504"/>
                  </a:cubicBezTo>
                  <a:lnTo>
                    <a:pt x="1145178" y="237400"/>
                  </a:lnTo>
                  <a:lnTo>
                    <a:pt x="1158882" y="234722"/>
                  </a:lnTo>
                  <a:lnTo>
                    <a:pt x="1158882" y="218970"/>
                  </a:lnTo>
                  <a:lnTo>
                    <a:pt x="1105404" y="218970"/>
                  </a:lnTo>
                  <a:lnTo>
                    <a:pt x="1105404" y="234722"/>
                  </a:lnTo>
                  <a:lnTo>
                    <a:pt x="1119108" y="237400"/>
                  </a:lnTo>
                  <a:lnTo>
                    <a:pt x="1119108" y="304504"/>
                  </a:lnTo>
                  <a:cubicBezTo>
                    <a:pt x="1119683" y="311569"/>
                    <a:pt x="1117186" y="318547"/>
                    <a:pt x="1112256" y="323643"/>
                  </a:cubicBezTo>
                  <a:cubicBezTo>
                    <a:pt x="1106924" y="328061"/>
                    <a:pt x="1100111" y="330290"/>
                    <a:pt x="1093196" y="329865"/>
                  </a:cubicBezTo>
                  <a:cubicBezTo>
                    <a:pt x="1086375" y="330227"/>
                    <a:pt x="1079673" y="327974"/>
                    <a:pt x="1074451" y="323564"/>
                  </a:cubicBezTo>
                  <a:cubicBezTo>
                    <a:pt x="1069552" y="318476"/>
                    <a:pt x="1067055" y="311545"/>
                    <a:pt x="1067599" y="304504"/>
                  </a:cubicBezTo>
                  <a:lnTo>
                    <a:pt x="1067599" y="237400"/>
                  </a:lnTo>
                  <a:lnTo>
                    <a:pt x="1081382" y="234722"/>
                  </a:lnTo>
                  <a:lnTo>
                    <a:pt x="1081382" y="218970"/>
                  </a:lnTo>
                  <a:close/>
                  <a:moveTo>
                    <a:pt x="953238" y="182740"/>
                  </a:moveTo>
                  <a:lnTo>
                    <a:pt x="931185" y="182740"/>
                  </a:lnTo>
                  <a:lnTo>
                    <a:pt x="931185" y="184158"/>
                  </a:lnTo>
                  <a:lnTo>
                    <a:pt x="955995" y="206762"/>
                  </a:lnTo>
                  <a:lnTo>
                    <a:pt x="973716" y="206762"/>
                  </a:lnTo>
                  <a:lnTo>
                    <a:pt x="998447" y="184237"/>
                  </a:lnTo>
                  <a:lnTo>
                    <a:pt x="998447" y="182740"/>
                  </a:lnTo>
                  <a:lnTo>
                    <a:pt x="976551" y="182740"/>
                  </a:lnTo>
                  <a:lnTo>
                    <a:pt x="964816" y="195184"/>
                  </a:lnTo>
                  <a:close/>
                  <a:moveTo>
                    <a:pt x="1013254" y="233698"/>
                  </a:moveTo>
                  <a:cubicBezTo>
                    <a:pt x="1007244" y="228445"/>
                    <a:pt x="1000298" y="224381"/>
                    <a:pt x="992776" y="221726"/>
                  </a:cubicBezTo>
                  <a:cubicBezTo>
                    <a:pt x="984105" y="218647"/>
                    <a:pt x="974961" y="217127"/>
                    <a:pt x="965761" y="217237"/>
                  </a:cubicBezTo>
                  <a:cubicBezTo>
                    <a:pt x="953853" y="216938"/>
                    <a:pt x="942165" y="220498"/>
                    <a:pt x="932446" y="227397"/>
                  </a:cubicBezTo>
                  <a:cubicBezTo>
                    <a:pt x="924058" y="233202"/>
                    <a:pt x="919103" y="242795"/>
                    <a:pt x="919214" y="252994"/>
                  </a:cubicBezTo>
                  <a:cubicBezTo>
                    <a:pt x="918796" y="262713"/>
                    <a:pt x="923183" y="272015"/>
                    <a:pt x="930949" y="277883"/>
                  </a:cubicBezTo>
                  <a:cubicBezTo>
                    <a:pt x="941416" y="285200"/>
                    <a:pt x="953136" y="290540"/>
                    <a:pt x="965525" y="293635"/>
                  </a:cubicBezTo>
                  <a:cubicBezTo>
                    <a:pt x="972164" y="295202"/>
                    <a:pt x="978426" y="298069"/>
                    <a:pt x="983955" y="302062"/>
                  </a:cubicBezTo>
                  <a:cubicBezTo>
                    <a:pt x="987460" y="305031"/>
                    <a:pt x="989405" y="309442"/>
                    <a:pt x="989232" y="314034"/>
                  </a:cubicBezTo>
                  <a:cubicBezTo>
                    <a:pt x="989382" y="318563"/>
                    <a:pt x="987326" y="322879"/>
                    <a:pt x="983719" y="325612"/>
                  </a:cubicBezTo>
                  <a:cubicBezTo>
                    <a:pt x="978969" y="328825"/>
                    <a:pt x="973291" y="330345"/>
                    <a:pt x="967573" y="329943"/>
                  </a:cubicBezTo>
                  <a:cubicBezTo>
                    <a:pt x="962532" y="329999"/>
                    <a:pt x="957507" y="329282"/>
                    <a:pt x="952687" y="327817"/>
                  </a:cubicBezTo>
                  <a:cubicBezTo>
                    <a:pt x="948867" y="326777"/>
                    <a:pt x="945284" y="325013"/>
                    <a:pt x="942133" y="322619"/>
                  </a:cubicBezTo>
                  <a:lnTo>
                    <a:pt x="939455" y="304267"/>
                  </a:lnTo>
                  <a:lnTo>
                    <a:pt x="919450" y="304267"/>
                  </a:lnTo>
                  <a:lnTo>
                    <a:pt x="919450" y="331125"/>
                  </a:lnTo>
                  <a:cubicBezTo>
                    <a:pt x="925239" y="337056"/>
                    <a:pt x="932257" y="341655"/>
                    <a:pt x="940007" y="344593"/>
                  </a:cubicBezTo>
                  <a:cubicBezTo>
                    <a:pt x="948812" y="347917"/>
                    <a:pt x="958161" y="349547"/>
                    <a:pt x="967573" y="349397"/>
                  </a:cubicBezTo>
                  <a:cubicBezTo>
                    <a:pt x="979781" y="349980"/>
                    <a:pt x="991862" y="346672"/>
                    <a:pt x="1002070" y="339946"/>
                  </a:cubicBezTo>
                  <a:cubicBezTo>
                    <a:pt x="1010552" y="333984"/>
                    <a:pt x="1015467" y="324162"/>
                    <a:pt x="1015144" y="313798"/>
                  </a:cubicBezTo>
                  <a:cubicBezTo>
                    <a:pt x="1015467" y="304094"/>
                    <a:pt x="1011419" y="294753"/>
                    <a:pt x="1004118" y="288358"/>
                  </a:cubicBezTo>
                  <a:cubicBezTo>
                    <a:pt x="994682" y="280734"/>
                    <a:pt x="983640" y="275347"/>
                    <a:pt x="971826" y="272606"/>
                  </a:cubicBezTo>
                  <a:cubicBezTo>
                    <a:pt x="964493" y="270605"/>
                    <a:pt x="957476" y="267604"/>
                    <a:pt x="950954" y="263706"/>
                  </a:cubicBezTo>
                  <a:cubicBezTo>
                    <a:pt x="947205" y="261430"/>
                    <a:pt x="944913" y="257373"/>
                    <a:pt x="944890" y="252994"/>
                  </a:cubicBezTo>
                  <a:cubicBezTo>
                    <a:pt x="944811" y="248434"/>
                    <a:pt x="946993" y="244126"/>
                    <a:pt x="950718" y="241495"/>
                  </a:cubicBezTo>
                  <a:cubicBezTo>
                    <a:pt x="955530" y="238219"/>
                    <a:pt x="961296" y="236636"/>
                    <a:pt x="967100" y="237006"/>
                  </a:cubicBezTo>
                  <a:cubicBezTo>
                    <a:pt x="971692" y="236990"/>
                    <a:pt x="976260" y="237518"/>
                    <a:pt x="980726" y="238581"/>
                  </a:cubicBezTo>
                  <a:cubicBezTo>
                    <a:pt x="984175" y="239314"/>
                    <a:pt x="987491" y="240558"/>
                    <a:pt x="990571" y="242283"/>
                  </a:cubicBezTo>
                  <a:lnTo>
                    <a:pt x="993958" y="260004"/>
                  </a:lnTo>
                  <a:lnTo>
                    <a:pt x="1013254" y="260004"/>
                  </a:lnTo>
                  <a:close/>
                  <a:moveTo>
                    <a:pt x="840926" y="248584"/>
                  </a:moveTo>
                  <a:lnTo>
                    <a:pt x="841477" y="248584"/>
                  </a:lnTo>
                  <a:lnTo>
                    <a:pt x="855969" y="293871"/>
                  </a:lnTo>
                  <a:lnTo>
                    <a:pt x="826434" y="293871"/>
                  </a:lnTo>
                  <a:close/>
                  <a:moveTo>
                    <a:pt x="779808" y="347586"/>
                  </a:moveTo>
                  <a:lnTo>
                    <a:pt x="823599" y="347586"/>
                  </a:lnTo>
                  <a:lnTo>
                    <a:pt x="823599" y="331834"/>
                  </a:lnTo>
                  <a:lnTo>
                    <a:pt x="814699" y="330180"/>
                  </a:lnTo>
                  <a:lnTo>
                    <a:pt x="820369" y="312537"/>
                  </a:lnTo>
                  <a:lnTo>
                    <a:pt x="862034" y="312537"/>
                  </a:lnTo>
                  <a:lnTo>
                    <a:pt x="867705" y="330180"/>
                  </a:lnTo>
                  <a:lnTo>
                    <a:pt x="858805" y="331834"/>
                  </a:lnTo>
                  <a:lnTo>
                    <a:pt x="858805" y="347586"/>
                  </a:lnTo>
                  <a:lnTo>
                    <a:pt x="902595" y="347586"/>
                  </a:lnTo>
                  <a:lnTo>
                    <a:pt x="902595" y="331834"/>
                  </a:lnTo>
                  <a:lnTo>
                    <a:pt x="893380" y="330495"/>
                  </a:lnTo>
                  <a:lnTo>
                    <a:pt x="854551" y="218655"/>
                  </a:lnTo>
                  <a:lnTo>
                    <a:pt x="828167" y="218655"/>
                  </a:lnTo>
                  <a:lnTo>
                    <a:pt x="788786" y="330495"/>
                  </a:lnTo>
                  <a:lnTo>
                    <a:pt x="779571" y="331834"/>
                  </a:lnTo>
                  <a:close/>
                  <a:moveTo>
                    <a:pt x="719871" y="238818"/>
                  </a:moveTo>
                  <a:lnTo>
                    <a:pt x="741609" y="238818"/>
                  </a:lnTo>
                  <a:cubicBezTo>
                    <a:pt x="747666" y="238369"/>
                    <a:pt x="753620" y="240582"/>
                    <a:pt x="757912" y="244882"/>
                  </a:cubicBezTo>
                  <a:cubicBezTo>
                    <a:pt x="761661" y="249104"/>
                    <a:pt x="763638" y="254601"/>
                    <a:pt x="763426" y="260240"/>
                  </a:cubicBezTo>
                  <a:cubicBezTo>
                    <a:pt x="764150" y="271046"/>
                    <a:pt x="755975" y="280395"/>
                    <a:pt x="745169" y="281120"/>
                  </a:cubicBezTo>
                  <a:cubicBezTo>
                    <a:pt x="743980" y="281199"/>
                    <a:pt x="742790" y="281167"/>
                    <a:pt x="741609" y="281033"/>
                  </a:cubicBezTo>
                  <a:lnTo>
                    <a:pt x="719871" y="281033"/>
                  </a:lnTo>
                  <a:close/>
                  <a:moveTo>
                    <a:pt x="694116" y="218970"/>
                  </a:moveTo>
                  <a:lnTo>
                    <a:pt x="680097" y="218970"/>
                  </a:lnTo>
                  <a:lnTo>
                    <a:pt x="680097" y="234722"/>
                  </a:lnTo>
                  <a:lnTo>
                    <a:pt x="693801" y="237400"/>
                  </a:lnTo>
                  <a:lnTo>
                    <a:pt x="693801" y="329707"/>
                  </a:lnTo>
                  <a:lnTo>
                    <a:pt x="680097" y="332385"/>
                  </a:lnTo>
                  <a:lnTo>
                    <a:pt x="680097" y="348137"/>
                  </a:lnTo>
                  <a:lnTo>
                    <a:pt x="733339" y="348137"/>
                  </a:lnTo>
                  <a:lnTo>
                    <a:pt x="733339" y="332385"/>
                  </a:lnTo>
                  <a:lnTo>
                    <a:pt x="719556" y="329707"/>
                  </a:lnTo>
                  <a:lnTo>
                    <a:pt x="719556" y="301196"/>
                  </a:lnTo>
                  <a:lnTo>
                    <a:pt x="741294" y="301196"/>
                  </a:lnTo>
                  <a:cubicBezTo>
                    <a:pt x="753903" y="301881"/>
                    <a:pt x="766324" y="297896"/>
                    <a:pt x="776185" y="290012"/>
                  </a:cubicBezTo>
                  <a:cubicBezTo>
                    <a:pt x="792606" y="274394"/>
                    <a:pt x="793252" y="248418"/>
                    <a:pt x="777634" y="231997"/>
                  </a:cubicBezTo>
                  <a:cubicBezTo>
                    <a:pt x="777161" y="231501"/>
                    <a:pt x="776681" y="231020"/>
                    <a:pt x="776185" y="230548"/>
                  </a:cubicBezTo>
                  <a:cubicBezTo>
                    <a:pt x="766379" y="222546"/>
                    <a:pt x="753935" y="218497"/>
                    <a:pt x="741294" y="219206"/>
                  </a:cubicBezTo>
                  <a:close/>
                  <a:moveTo>
                    <a:pt x="626619" y="237164"/>
                  </a:moveTo>
                  <a:lnTo>
                    <a:pt x="626619" y="329471"/>
                  </a:lnTo>
                  <a:lnTo>
                    <a:pt x="612835" y="332149"/>
                  </a:lnTo>
                  <a:lnTo>
                    <a:pt x="612835" y="347901"/>
                  </a:lnTo>
                  <a:lnTo>
                    <a:pt x="666156" y="347901"/>
                  </a:lnTo>
                  <a:lnTo>
                    <a:pt x="666156" y="332149"/>
                  </a:lnTo>
                  <a:lnTo>
                    <a:pt x="652294" y="329471"/>
                  </a:lnTo>
                  <a:lnTo>
                    <a:pt x="652294" y="237164"/>
                  </a:lnTo>
                  <a:lnTo>
                    <a:pt x="666156" y="234564"/>
                  </a:lnTo>
                  <a:lnTo>
                    <a:pt x="666156" y="218812"/>
                  </a:lnTo>
                  <a:lnTo>
                    <a:pt x="612835" y="218812"/>
                  </a:lnTo>
                  <a:lnTo>
                    <a:pt x="612835" y="234564"/>
                  </a:lnTo>
                  <a:close/>
                  <a:moveTo>
                    <a:pt x="669307" y="190301"/>
                  </a:moveTo>
                  <a:lnTo>
                    <a:pt x="604723" y="190301"/>
                  </a:lnTo>
                  <a:lnTo>
                    <a:pt x="604723" y="204635"/>
                  </a:lnTo>
                  <a:lnTo>
                    <a:pt x="669307" y="204635"/>
                  </a:lnTo>
                  <a:close/>
                  <a:moveTo>
                    <a:pt x="1987521" y="54124"/>
                  </a:moveTo>
                  <a:lnTo>
                    <a:pt x="1943967" y="54124"/>
                  </a:lnTo>
                  <a:lnTo>
                    <a:pt x="1943967" y="21832"/>
                  </a:lnTo>
                  <a:lnTo>
                    <a:pt x="1985159" y="21832"/>
                  </a:lnTo>
                  <a:lnTo>
                    <a:pt x="1986261" y="37584"/>
                  </a:lnTo>
                  <a:lnTo>
                    <a:pt x="2006030" y="37584"/>
                  </a:lnTo>
                  <a:lnTo>
                    <a:pt x="2006030" y="2300"/>
                  </a:lnTo>
                  <a:lnTo>
                    <a:pt x="1904271" y="2300"/>
                  </a:lnTo>
                  <a:lnTo>
                    <a:pt x="1904271" y="18052"/>
                  </a:lnTo>
                  <a:lnTo>
                    <a:pt x="1917976" y="20651"/>
                  </a:lnTo>
                  <a:lnTo>
                    <a:pt x="1917976" y="112958"/>
                  </a:lnTo>
                  <a:lnTo>
                    <a:pt x="1904271" y="115636"/>
                  </a:lnTo>
                  <a:lnTo>
                    <a:pt x="1904271" y="131388"/>
                  </a:lnTo>
                  <a:lnTo>
                    <a:pt x="2006030" y="131388"/>
                  </a:lnTo>
                  <a:lnTo>
                    <a:pt x="2006030" y="96261"/>
                  </a:lnTo>
                  <a:lnTo>
                    <a:pt x="1986419" y="96261"/>
                  </a:lnTo>
                  <a:lnTo>
                    <a:pt x="1985237" y="112013"/>
                  </a:lnTo>
                  <a:lnTo>
                    <a:pt x="1943730" y="112013"/>
                  </a:lnTo>
                  <a:lnTo>
                    <a:pt x="1943730" y="75232"/>
                  </a:lnTo>
                  <a:lnTo>
                    <a:pt x="1987521" y="75232"/>
                  </a:lnTo>
                  <a:close/>
                  <a:moveTo>
                    <a:pt x="1850635" y="20100"/>
                  </a:moveTo>
                  <a:lnTo>
                    <a:pt x="1850635" y="112407"/>
                  </a:lnTo>
                  <a:lnTo>
                    <a:pt x="1836931" y="115085"/>
                  </a:lnTo>
                  <a:lnTo>
                    <a:pt x="1836931" y="130837"/>
                  </a:lnTo>
                  <a:lnTo>
                    <a:pt x="1890173" y="130837"/>
                  </a:lnTo>
                  <a:lnTo>
                    <a:pt x="1890173" y="115085"/>
                  </a:lnTo>
                  <a:lnTo>
                    <a:pt x="1876390" y="112407"/>
                  </a:lnTo>
                  <a:lnTo>
                    <a:pt x="1876390" y="20100"/>
                  </a:lnTo>
                  <a:lnTo>
                    <a:pt x="1890173" y="17501"/>
                  </a:lnTo>
                  <a:lnTo>
                    <a:pt x="1890173" y="1748"/>
                  </a:lnTo>
                  <a:lnTo>
                    <a:pt x="1836931" y="1748"/>
                  </a:lnTo>
                  <a:lnTo>
                    <a:pt x="1836931" y="17501"/>
                  </a:lnTo>
                  <a:close/>
                  <a:moveTo>
                    <a:pt x="1783689" y="92165"/>
                  </a:moveTo>
                  <a:lnTo>
                    <a:pt x="1783689" y="112407"/>
                  </a:lnTo>
                  <a:lnTo>
                    <a:pt x="1769985" y="115085"/>
                  </a:lnTo>
                  <a:lnTo>
                    <a:pt x="1769985" y="130837"/>
                  </a:lnTo>
                  <a:lnTo>
                    <a:pt x="1823306" y="130837"/>
                  </a:lnTo>
                  <a:lnTo>
                    <a:pt x="1823306" y="115085"/>
                  </a:lnTo>
                  <a:lnTo>
                    <a:pt x="1809522" y="112407"/>
                  </a:lnTo>
                  <a:lnTo>
                    <a:pt x="1809522" y="20100"/>
                  </a:lnTo>
                  <a:lnTo>
                    <a:pt x="1823306" y="17501"/>
                  </a:lnTo>
                  <a:lnTo>
                    <a:pt x="1823306" y="1748"/>
                  </a:lnTo>
                  <a:lnTo>
                    <a:pt x="1776049" y="1748"/>
                  </a:lnTo>
                  <a:lnTo>
                    <a:pt x="1743049" y="96261"/>
                  </a:lnTo>
                  <a:lnTo>
                    <a:pt x="1742497" y="96261"/>
                  </a:lnTo>
                  <a:lnTo>
                    <a:pt x="1709733" y="1748"/>
                  </a:lnTo>
                  <a:lnTo>
                    <a:pt x="1662477" y="1748"/>
                  </a:lnTo>
                  <a:lnTo>
                    <a:pt x="1662477" y="17501"/>
                  </a:lnTo>
                  <a:lnTo>
                    <a:pt x="1676181" y="20100"/>
                  </a:lnTo>
                  <a:lnTo>
                    <a:pt x="1676181" y="112407"/>
                  </a:lnTo>
                  <a:lnTo>
                    <a:pt x="1662477" y="115085"/>
                  </a:lnTo>
                  <a:lnTo>
                    <a:pt x="1662477" y="130837"/>
                  </a:lnTo>
                  <a:lnTo>
                    <a:pt x="1715719" y="130837"/>
                  </a:lnTo>
                  <a:lnTo>
                    <a:pt x="1715719" y="115085"/>
                  </a:lnTo>
                  <a:lnTo>
                    <a:pt x="1701936" y="112407"/>
                  </a:lnTo>
                  <a:lnTo>
                    <a:pt x="1701936" y="92165"/>
                  </a:lnTo>
                  <a:lnTo>
                    <a:pt x="1699494" y="35773"/>
                  </a:lnTo>
                  <a:lnTo>
                    <a:pt x="1700045" y="35773"/>
                  </a:lnTo>
                  <a:lnTo>
                    <a:pt x="1734306" y="130286"/>
                  </a:lnTo>
                  <a:lnTo>
                    <a:pt x="1751240" y="130286"/>
                  </a:lnTo>
                  <a:lnTo>
                    <a:pt x="1785658" y="35064"/>
                  </a:lnTo>
                  <a:lnTo>
                    <a:pt x="1786209" y="35064"/>
                  </a:lnTo>
                  <a:close/>
                  <a:moveTo>
                    <a:pt x="1587260" y="31362"/>
                  </a:moveTo>
                  <a:lnTo>
                    <a:pt x="1587733" y="31362"/>
                  </a:lnTo>
                  <a:lnTo>
                    <a:pt x="1602225" y="76728"/>
                  </a:lnTo>
                  <a:lnTo>
                    <a:pt x="1572768" y="76728"/>
                  </a:lnTo>
                  <a:close/>
                  <a:moveTo>
                    <a:pt x="1526064" y="130364"/>
                  </a:moveTo>
                  <a:lnTo>
                    <a:pt x="1570091" y="130364"/>
                  </a:lnTo>
                  <a:lnTo>
                    <a:pt x="1570091" y="114612"/>
                  </a:lnTo>
                  <a:lnTo>
                    <a:pt x="1561112" y="113037"/>
                  </a:lnTo>
                  <a:lnTo>
                    <a:pt x="1566783" y="95395"/>
                  </a:lnTo>
                  <a:lnTo>
                    <a:pt x="1608526" y="95395"/>
                  </a:lnTo>
                  <a:lnTo>
                    <a:pt x="1614118" y="113037"/>
                  </a:lnTo>
                  <a:lnTo>
                    <a:pt x="1605218" y="114612"/>
                  </a:lnTo>
                  <a:lnTo>
                    <a:pt x="1605218" y="130364"/>
                  </a:lnTo>
                  <a:lnTo>
                    <a:pt x="1648851" y="130364"/>
                  </a:lnTo>
                  <a:lnTo>
                    <a:pt x="1648851" y="114612"/>
                  </a:lnTo>
                  <a:lnTo>
                    <a:pt x="1639636" y="113273"/>
                  </a:lnTo>
                  <a:lnTo>
                    <a:pt x="1600807" y="1433"/>
                  </a:lnTo>
                  <a:lnTo>
                    <a:pt x="1574422" y="1433"/>
                  </a:lnTo>
                  <a:lnTo>
                    <a:pt x="1535042" y="113273"/>
                  </a:lnTo>
                  <a:lnTo>
                    <a:pt x="1525827" y="114612"/>
                  </a:lnTo>
                  <a:close/>
                  <a:moveTo>
                    <a:pt x="1415799" y="1748"/>
                  </a:moveTo>
                  <a:lnTo>
                    <a:pt x="1415799" y="36009"/>
                  </a:lnTo>
                  <a:lnTo>
                    <a:pt x="1435489" y="36009"/>
                  </a:lnTo>
                  <a:lnTo>
                    <a:pt x="1436513" y="21675"/>
                  </a:lnTo>
                  <a:lnTo>
                    <a:pt x="1460141" y="21675"/>
                  </a:lnTo>
                  <a:lnTo>
                    <a:pt x="1460141" y="112249"/>
                  </a:lnTo>
                  <a:lnTo>
                    <a:pt x="1446437" y="114927"/>
                  </a:lnTo>
                  <a:lnTo>
                    <a:pt x="1446437" y="130679"/>
                  </a:lnTo>
                  <a:lnTo>
                    <a:pt x="1499758" y="130679"/>
                  </a:lnTo>
                  <a:lnTo>
                    <a:pt x="1499758" y="114927"/>
                  </a:lnTo>
                  <a:lnTo>
                    <a:pt x="1485974" y="112249"/>
                  </a:lnTo>
                  <a:lnTo>
                    <a:pt x="1485974" y="21675"/>
                  </a:lnTo>
                  <a:lnTo>
                    <a:pt x="1509603" y="21675"/>
                  </a:lnTo>
                  <a:lnTo>
                    <a:pt x="1510626" y="36009"/>
                  </a:lnTo>
                  <a:lnTo>
                    <a:pt x="1530710" y="36009"/>
                  </a:lnTo>
                  <a:lnTo>
                    <a:pt x="1530710" y="1748"/>
                  </a:lnTo>
                  <a:close/>
                  <a:moveTo>
                    <a:pt x="1400677" y="16555"/>
                  </a:moveTo>
                  <a:cubicBezTo>
                    <a:pt x="1394691" y="11263"/>
                    <a:pt x="1387736" y="7167"/>
                    <a:pt x="1380199" y="4505"/>
                  </a:cubicBezTo>
                  <a:cubicBezTo>
                    <a:pt x="1371504" y="1426"/>
                    <a:pt x="1362328" y="-95"/>
                    <a:pt x="1353105" y="16"/>
                  </a:cubicBezTo>
                  <a:cubicBezTo>
                    <a:pt x="1341220" y="-268"/>
                    <a:pt x="1329564" y="3292"/>
                    <a:pt x="1319868" y="10176"/>
                  </a:cubicBezTo>
                  <a:cubicBezTo>
                    <a:pt x="1311449" y="15965"/>
                    <a:pt x="1306463" y="25558"/>
                    <a:pt x="1306558" y="35773"/>
                  </a:cubicBezTo>
                  <a:cubicBezTo>
                    <a:pt x="1306188" y="45484"/>
                    <a:pt x="1310567" y="54770"/>
                    <a:pt x="1318293" y="60661"/>
                  </a:cubicBezTo>
                  <a:cubicBezTo>
                    <a:pt x="1328792" y="67978"/>
                    <a:pt x="1340535" y="73318"/>
                    <a:pt x="1352948" y="76413"/>
                  </a:cubicBezTo>
                  <a:cubicBezTo>
                    <a:pt x="1359556" y="78067"/>
                    <a:pt x="1365802" y="80926"/>
                    <a:pt x="1371378" y="84841"/>
                  </a:cubicBezTo>
                  <a:cubicBezTo>
                    <a:pt x="1374851" y="87834"/>
                    <a:pt x="1376789" y="92228"/>
                    <a:pt x="1376655" y="96812"/>
                  </a:cubicBezTo>
                  <a:cubicBezTo>
                    <a:pt x="1376765" y="101333"/>
                    <a:pt x="1374717" y="105633"/>
                    <a:pt x="1371142" y="108390"/>
                  </a:cubicBezTo>
                  <a:cubicBezTo>
                    <a:pt x="1366377" y="111548"/>
                    <a:pt x="1360706" y="113068"/>
                    <a:pt x="1354996" y="112722"/>
                  </a:cubicBezTo>
                  <a:cubicBezTo>
                    <a:pt x="1349955" y="112793"/>
                    <a:pt x="1344930" y="112076"/>
                    <a:pt x="1340110" y="110595"/>
                  </a:cubicBezTo>
                  <a:cubicBezTo>
                    <a:pt x="1336282" y="109579"/>
                    <a:pt x="1332699" y="107807"/>
                    <a:pt x="1329556" y="105397"/>
                  </a:cubicBezTo>
                  <a:lnTo>
                    <a:pt x="1326799" y="87125"/>
                  </a:lnTo>
                  <a:lnTo>
                    <a:pt x="1306873" y="87125"/>
                  </a:lnTo>
                  <a:lnTo>
                    <a:pt x="1306873" y="113982"/>
                  </a:lnTo>
                  <a:cubicBezTo>
                    <a:pt x="1312646" y="119881"/>
                    <a:pt x="1319632" y="124449"/>
                    <a:pt x="1327351" y="127371"/>
                  </a:cubicBezTo>
                  <a:cubicBezTo>
                    <a:pt x="1336180" y="130711"/>
                    <a:pt x="1345560" y="132373"/>
                    <a:pt x="1354996" y="132255"/>
                  </a:cubicBezTo>
                  <a:cubicBezTo>
                    <a:pt x="1367188" y="132829"/>
                    <a:pt x="1379254" y="129490"/>
                    <a:pt x="1389414" y="122725"/>
                  </a:cubicBezTo>
                  <a:cubicBezTo>
                    <a:pt x="1397928" y="116794"/>
                    <a:pt x="1402851" y="106949"/>
                    <a:pt x="1402488" y="96576"/>
                  </a:cubicBezTo>
                  <a:cubicBezTo>
                    <a:pt x="1402843" y="86881"/>
                    <a:pt x="1398826" y="77540"/>
                    <a:pt x="1391541" y="71136"/>
                  </a:cubicBezTo>
                  <a:cubicBezTo>
                    <a:pt x="1382089" y="63544"/>
                    <a:pt x="1371055" y="58157"/>
                    <a:pt x="1359249" y="55384"/>
                  </a:cubicBezTo>
                  <a:cubicBezTo>
                    <a:pt x="1351916" y="53360"/>
                    <a:pt x="1344875" y="50399"/>
                    <a:pt x="1338299" y="46563"/>
                  </a:cubicBezTo>
                  <a:cubicBezTo>
                    <a:pt x="1334573" y="44248"/>
                    <a:pt x="1332305" y="40160"/>
                    <a:pt x="1332313" y="35773"/>
                  </a:cubicBezTo>
                  <a:cubicBezTo>
                    <a:pt x="1332242" y="31228"/>
                    <a:pt x="1334384" y="26944"/>
                    <a:pt x="1338062" y="24274"/>
                  </a:cubicBezTo>
                  <a:cubicBezTo>
                    <a:pt x="1342874" y="20998"/>
                    <a:pt x="1348640" y="19414"/>
                    <a:pt x="1354444" y="19785"/>
                  </a:cubicBezTo>
                  <a:cubicBezTo>
                    <a:pt x="1359060" y="19777"/>
                    <a:pt x="1363659" y="20304"/>
                    <a:pt x="1368149" y="21360"/>
                  </a:cubicBezTo>
                  <a:cubicBezTo>
                    <a:pt x="1371559" y="22139"/>
                    <a:pt x="1374843" y="23384"/>
                    <a:pt x="1377915" y="25062"/>
                  </a:cubicBezTo>
                  <a:lnTo>
                    <a:pt x="1381302" y="42783"/>
                  </a:lnTo>
                  <a:lnTo>
                    <a:pt x="1400677" y="42783"/>
                  </a:lnTo>
                  <a:close/>
                  <a:moveTo>
                    <a:pt x="1199916" y="1906"/>
                  </a:moveTo>
                  <a:lnTo>
                    <a:pt x="1160536" y="1906"/>
                  </a:lnTo>
                  <a:lnTo>
                    <a:pt x="1160536" y="17658"/>
                  </a:lnTo>
                  <a:lnTo>
                    <a:pt x="1174240" y="20257"/>
                  </a:lnTo>
                  <a:lnTo>
                    <a:pt x="1174240" y="87440"/>
                  </a:lnTo>
                  <a:cubicBezTo>
                    <a:pt x="1173524" y="100167"/>
                    <a:pt x="1178761" y="112509"/>
                    <a:pt x="1188417" y="120834"/>
                  </a:cubicBezTo>
                  <a:cubicBezTo>
                    <a:pt x="1210817" y="136476"/>
                    <a:pt x="1240604" y="136476"/>
                    <a:pt x="1263003" y="120834"/>
                  </a:cubicBezTo>
                  <a:cubicBezTo>
                    <a:pt x="1272723" y="112549"/>
                    <a:pt x="1277999" y="100191"/>
                    <a:pt x="1277259" y="87440"/>
                  </a:cubicBezTo>
                  <a:lnTo>
                    <a:pt x="1277259" y="20257"/>
                  </a:lnTo>
                  <a:lnTo>
                    <a:pt x="1291042" y="17658"/>
                  </a:lnTo>
                  <a:lnTo>
                    <a:pt x="1291042" y="1906"/>
                  </a:lnTo>
                  <a:lnTo>
                    <a:pt x="1237800" y="1906"/>
                  </a:lnTo>
                  <a:lnTo>
                    <a:pt x="1237800" y="17658"/>
                  </a:lnTo>
                  <a:lnTo>
                    <a:pt x="1251504" y="20257"/>
                  </a:lnTo>
                  <a:lnTo>
                    <a:pt x="1251504" y="87440"/>
                  </a:lnTo>
                  <a:cubicBezTo>
                    <a:pt x="1252056" y="94481"/>
                    <a:pt x="1249559" y="101420"/>
                    <a:pt x="1244652" y="106500"/>
                  </a:cubicBezTo>
                  <a:cubicBezTo>
                    <a:pt x="1239352" y="110926"/>
                    <a:pt x="1232570" y="113171"/>
                    <a:pt x="1225671" y="112801"/>
                  </a:cubicBezTo>
                  <a:cubicBezTo>
                    <a:pt x="1218811" y="113187"/>
                    <a:pt x="1212061" y="110895"/>
                    <a:pt x="1206847" y="106421"/>
                  </a:cubicBezTo>
                  <a:cubicBezTo>
                    <a:pt x="1201948" y="101365"/>
                    <a:pt x="1199459" y="94457"/>
                    <a:pt x="1199995" y="87440"/>
                  </a:cubicBezTo>
                  <a:lnTo>
                    <a:pt x="1199995" y="20257"/>
                  </a:lnTo>
                  <a:lnTo>
                    <a:pt x="1213778" y="17658"/>
                  </a:lnTo>
                  <a:lnTo>
                    <a:pt x="1213778" y="1906"/>
                  </a:lnTo>
                  <a:close/>
                  <a:moveTo>
                    <a:pt x="1028140" y="130522"/>
                  </a:moveTo>
                  <a:lnTo>
                    <a:pt x="1080673" y="130522"/>
                  </a:lnTo>
                  <a:lnTo>
                    <a:pt x="1080673" y="114770"/>
                  </a:lnTo>
                  <a:lnTo>
                    <a:pt x="1067599" y="112092"/>
                  </a:lnTo>
                  <a:lnTo>
                    <a:pt x="1067599" y="76571"/>
                  </a:lnTo>
                  <a:lnTo>
                    <a:pt x="1081776" y="76571"/>
                  </a:lnTo>
                  <a:lnTo>
                    <a:pt x="1106506" y="113667"/>
                  </a:lnTo>
                  <a:lnTo>
                    <a:pt x="1098630" y="114770"/>
                  </a:lnTo>
                  <a:lnTo>
                    <a:pt x="1098630" y="130522"/>
                  </a:lnTo>
                  <a:lnTo>
                    <a:pt x="1149588" y="130522"/>
                  </a:lnTo>
                  <a:lnTo>
                    <a:pt x="1149588" y="114770"/>
                  </a:lnTo>
                  <a:lnTo>
                    <a:pt x="1136672" y="112564"/>
                  </a:lnTo>
                  <a:lnTo>
                    <a:pt x="1101229" y="61764"/>
                  </a:lnTo>
                  <a:lnTo>
                    <a:pt x="1132734" y="19548"/>
                  </a:lnTo>
                  <a:lnTo>
                    <a:pt x="1146674" y="17107"/>
                  </a:lnTo>
                  <a:lnTo>
                    <a:pt x="1146674" y="1355"/>
                  </a:lnTo>
                  <a:lnTo>
                    <a:pt x="1095716" y="1355"/>
                  </a:lnTo>
                  <a:lnTo>
                    <a:pt x="1095716" y="17107"/>
                  </a:lnTo>
                  <a:lnTo>
                    <a:pt x="1103592" y="18209"/>
                  </a:lnTo>
                  <a:lnTo>
                    <a:pt x="1078861" y="54203"/>
                  </a:lnTo>
                  <a:lnTo>
                    <a:pt x="1067599" y="54203"/>
                  </a:lnTo>
                  <a:lnTo>
                    <a:pt x="1067599" y="19785"/>
                  </a:lnTo>
                  <a:lnTo>
                    <a:pt x="1080673" y="17107"/>
                  </a:lnTo>
                  <a:lnTo>
                    <a:pt x="1080673" y="1355"/>
                  </a:lnTo>
                  <a:lnTo>
                    <a:pt x="1028140" y="1355"/>
                  </a:lnTo>
                  <a:lnTo>
                    <a:pt x="1028140" y="17107"/>
                  </a:lnTo>
                  <a:lnTo>
                    <a:pt x="1041844" y="19785"/>
                  </a:lnTo>
                  <a:lnTo>
                    <a:pt x="1041844" y="112092"/>
                  </a:lnTo>
                  <a:lnTo>
                    <a:pt x="1028140" y="114770"/>
                  </a:lnTo>
                  <a:close/>
                  <a:moveTo>
                    <a:pt x="991122" y="54124"/>
                  </a:moveTo>
                  <a:lnTo>
                    <a:pt x="947568" y="54124"/>
                  </a:lnTo>
                  <a:lnTo>
                    <a:pt x="947568" y="21832"/>
                  </a:lnTo>
                  <a:lnTo>
                    <a:pt x="988759" y="21832"/>
                  </a:lnTo>
                  <a:lnTo>
                    <a:pt x="989862" y="37584"/>
                  </a:lnTo>
                  <a:lnTo>
                    <a:pt x="1009710" y="37584"/>
                  </a:lnTo>
                  <a:lnTo>
                    <a:pt x="1009710" y="2300"/>
                  </a:lnTo>
                  <a:lnTo>
                    <a:pt x="908109" y="2300"/>
                  </a:lnTo>
                  <a:lnTo>
                    <a:pt x="908109" y="18052"/>
                  </a:lnTo>
                  <a:lnTo>
                    <a:pt x="921813" y="20651"/>
                  </a:lnTo>
                  <a:lnTo>
                    <a:pt x="921813" y="112958"/>
                  </a:lnTo>
                  <a:lnTo>
                    <a:pt x="908109" y="115636"/>
                  </a:lnTo>
                  <a:lnTo>
                    <a:pt x="908109" y="131388"/>
                  </a:lnTo>
                  <a:lnTo>
                    <a:pt x="1009788" y="131388"/>
                  </a:lnTo>
                  <a:lnTo>
                    <a:pt x="1009788" y="96261"/>
                  </a:lnTo>
                  <a:lnTo>
                    <a:pt x="990256" y="96261"/>
                  </a:lnTo>
                  <a:lnTo>
                    <a:pt x="989074" y="112013"/>
                  </a:lnTo>
                  <a:lnTo>
                    <a:pt x="947568" y="112013"/>
                  </a:lnTo>
                  <a:lnTo>
                    <a:pt x="947568" y="75232"/>
                  </a:lnTo>
                  <a:lnTo>
                    <a:pt x="991122" y="75232"/>
                  </a:lnTo>
                  <a:close/>
                  <a:moveTo>
                    <a:pt x="881488" y="1906"/>
                  </a:moveTo>
                  <a:lnTo>
                    <a:pt x="842107" y="1906"/>
                  </a:lnTo>
                  <a:lnTo>
                    <a:pt x="842107" y="17658"/>
                  </a:lnTo>
                  <a:lnTo>
                    <a:pt x="855890" y="20257"/>
                  </a:lnTo>
                  <a:lnTo>
                    <a:pt x="855890" y="88542"/>
                  </a:lnTo>
                  <a:lnTo>
                    <a:pt x="855339" y="88542"/>
                  </a:lnTo>
                  <a:lnTo>
                    <a:pt x="803436" y="1906"/>
                  </a:lnTo>
                  <a:lnTo>
                    <a:pt x="764056" y="1906"/>
                  </a:lnTo>
                  <a:lnTo>
                    <a:pt x="764056" y="17658"/>
                  </a:lnTo>
                  <a:lnTo>
                    <a:pt x="777760" y="20257"/>
                  </a:lnTo>
                  <a:lnTo>
                    <a:pt x="777760" y="112564"/>
                  </a:lnTo>
                  <a:lnTo>
                    <a:pt x="764056" y="115242"/>
                  </a:lnTo>
                  <a:lnTo>
                    <a:pt x="764056" y="130994"/>
                  </a:lnTo>
                  <a:lnTo>
                    <a:pt x="817376" y="130994"/>
                  </a:lnTo>
                  <a:lnTo>
                    <a:pt x="817376" y="115242"/>
                  </a:lnTo>
                  <a:lnTo>
                    <a:pt x="803593" y="112564"/>
                  </a:lnTo>
                  <a:lnTo>
                    <a:pt x="803593" y="44200"/>
                  </a:lnTo>
                  <a:lnTo>
                    <a:pt x="804066" y="44200"/>
                  </a:lnTo>
                  <a:lnTo>
                    <a:pt x="856048" y="130837"/>
                  </a:lnTo>
                  <a:lnTo>
                    <a:pt x="881724" y="130837"/>
                  </a:lnTo>
                  <a:lnTo>
                    <a:pt x="881724" y="20572"/>
                  </a:lnTo>
                  <a:lnTo>
                    <a:pt x="895507" y="17973"/>
                  </a:lnTo>
                  <a:lnTo>
                    <a:pt x="895507" y="2221"/>
                  </a:lnTo>
                  <a:close/>
                  <a:moveTo>
                    <a:pt x="698448" y="16713"/>
                  </a:moveTo>
                  <a:cubicBezTo>
                    <a:pt x="692470" y="11404"/>
                    <a:pt x="685516" y="7309"/>
                    <a:pt x="677970" y="4663"/>
                  </a:cubicBezTo>
                  <a:cubicBezTo>
                    <a:pt x="669299" y="1583"/>
                    <a:pt x="660155" y="63"/>
                    <a:pt x="650956" y="173"/>
                  </a:cubicBezTo>
                  <a:cubicBezTo>
                    <a:pt x="639047" y="-126"/>
                    <a:pt x="627359" y="3434"/>
                    <a:pt x="617640" y="10333"/>
                  </a:cubicBezTo>
                  <a:cubicBezTo>
                    <a:pt x="609260" y="16146"/>
                    <a:pt x="604306" y="25731"/>
                    <a:pt x="604408" y="35930"/>
                  </a:cubicBezTo>
                  <a:cubicBezTo>
                    <a:pt x="604038" y="45642"/>
                    <a:pt x="608417" y="54928"/>
                    <a:pt x="616143" y="60819"/>
                  </a:cubicBezTo>
                  <a:cubicBezTo>
                    <a:pt x="626611" y="68136"/>
                    <a:pt x="638330" y="73476"/>
                    <a:pt x="650719" y="76571"/>
                  </a:cubicBezTo>
                  <a:cubicBezTo>
                    <a:pt x="657327" y="78217"/>
                    <a:pt x="663581" y="81076"/>
                    <a:pt x="669149" y="84998"/>
                  </a:cubicBezTo>
                  <a:cubicBezTo>
                    <a:pt x="672654" y="87968"/>
                    <a:pt x="674599" y="92378"/>
                    <a:pt x="674426" y="96970"/>
                  </a:cubicBezTo>
                  <a:cubicBezTo>
                    <a:pt x="674576" y="101499"/>
                    <a:pt x="672520" y="105815"/>
                    <a:pt x="668913" y="108548"/>
                  </a:cubicBezTo>
                  <a:cubicBezTo>
                    <a:pt x="664258" y="111635"/>
                    <a:pt x="658737" y="113155"/>
                    <a:pt x="653161" y="112880"/>
                  </a:cubicBezTo>
                  <a:cubicBezTo>
                    <a:pt x="648144" y="112943"/>
                    <a:pt x="643150" y="112226"/>
                    <a:pt x="638354" y="110753"/>
                  </a:cubicBezTo>
                  <a:cubicBezTo>
                    <a:pt x="634502" y="109737"/>
                    <a:pt x="630887" y="107965"/>
                    <a:pt x="627721" y="105555"/>
                  </a:cubicBezTo>
                  <a:lnTo>
                    <a:pt x="625043" y="87282"/>
                  </a:lnTo>
                  <a:lnTo>
                    <a:pt x="604487" y="87282"/>
                  </a:lnTo>
                  <a:lnTo>
                    <a:pt x="604487" y="114140"/>
                  </a:lnTo>
                  <a:cubicBezTo>
                    <a:pt x="610299" y="120023"/>
                    <a:pt x="617309" y="124591"/>
                    <a:pt x="625043" y="127529"/>
                  </a:cubicBezTo>
                  <a:cubicBezTo>
                    <a:pt x="633841" y="130876"/>
                    <a:pt x="643198" y="132538"/>
                    <a:pt x="652610" y="132412"/>
                  </a:cubicBezTo>
                  <a:cubicBezTo>
                    <a:pt x="664825" y="132971"/>
                    <a:pt x="676907" y="129632"/>
                    <a:pt x="687107" y="122882"/>
                  </a:cubicBezTo>
                  <a:cubicBezTo>
                    <a:pt x="695597" y="116928"/>
                    <a:pt x="700520" y="107098"/>
                    <a:pt x="700181" y="96734"/>
                  </a:cubicBezTo>
                  <a:cubicBezTo>
                    <a:pt x="700504" y="87030"/>
                    <a:pt x="696456" y="77689"/>
                    <a:pt x="689154" y="71294"/>
                  </a:cubicBezTo>
                  <a:cubicBezTo>
                    <a:pt x="679711" y="63686"/>
                    <a:pt x="668677" y="58298"/>
                    <a:pt x="656863" y="55542"/>
                  </a:cubicBezTo>
                  <a:cubicBezTo>
                    <a:pt x="649569" y="53644"/>
                    <a:pt x="642552" y="50816"/>
                    <a:pt x="635991" y="47114"/>
                  </a:cubicBezTo>
                  <a:cubicBezTo>
                    <a:pt x="632242" y="44807"/>
                    <a:pt x="629950" y="40727"/>
                    <a:pt x="629926" y="36324"/>
                  </a:cubicBezTo>
                  <a:cubicBezTo>
                    <a:pt x="629895" y="31795"/>
                    <a:pt x="632029" y="27519"/>
                    <a:pt x="635676" y="24825"/>
                  </a:cubicBezTo>
                  <a:cubicBezTo>
                    <a:pt x="640520" y="21557"/>
                    <a:pt x="646309" y="19981"/>
                    <a:pt x="652137" y="20336"/>
                  </a:cubicBezTo>
                  <a:cubicBezTo>
                    <a:pt x="656752" y="20328"/>
                    <a:pt x="661352" y="20856"/>
                    <a:pt x="665841" y="21911"/>
                  </a:cubicBezTo>
                  <a:cubicBezTo>
                    <a:pt x="669244" y="22707"/>
                    <a:pt x="672528" y="23951"/>
                    <a:pt x="675608" y="25613"/>
                  </a:cubicBezTo>
                  <a:lnTo>
                    <a:pt x="678994" y="43334"/>
                  </a:lnTo>
                  <a:lnTo>
                    <a:pt x="698291" y="43334"/>
                  </a:lnTo>
                  <a:close/>
                  <a:moveTo>
                    <a:pt x="474611" y="1906"/>
                  </a:moveTo>
                  <a:lnTo>
                    <a:pt x="474611" y="36167"/>
                  </a:lnTo>
                  <a:lnTo>
                    <a:pt x="494222" y="36167"/>
                  </a:lnTo>
                  <a:lnTo>
                    <a:pt x="495246" y="21832"/>
                  </a:lnTo>
                  <a:lnTo>
                    <a:pt x="518874" y="21832"/>
                  </a:lnTo>
                  <a:lnTo>
                    <a:pt x="518874" y="112407"/>
                  </a:lnTo>
                  <a:lnTo>
                    <a:pt x="505091" y="115085"/>
                  </a:lnTo>
                  <a:lnTo>
                    <a:pt x="505091" y="130837"/>
                  </a:lnTo>
                  <a:lnTo>
                    <a:pt x="558412" y="130837"/>
                  </a:lnTo>
                  <a:lnTo>
                    <a:pt x="558412" y="115085"/>
                  </a:lnTo>
                  <a:lnTo>
                    <a:pt x="544708" y="112407"/>
                  </a:lnTo>
                  <a:lnTo>
                    <a:pt x="544708" y="21832"/>
                  </a:lnTo>
                  <a:lnTo>
                    <a:pt x="568336" y="21832"/>
                  </a:lnTo>
                  <a:lnTo>
                    <a:pt x="569438" y="36167"/>
                  </a:lnTo>
                  <a:lnTo>
                    <a:pt x="589207" y="36167"/>
                  </a:lnTo>
                  <a:lnTo>
                    <a:pt x="589207" y="1906"/>
                  </a:lnTo>
                  <a:close/>
                  <a:moveTo>
                    <a:pt x="459568" y="16713"/>
                  </a:moveTo>
                  <a:cubicBezTo>
                    <a:pt x="453590" y="11404"/>
                    <a:pt x="446634" y="7309"/>
                    <a:pt x="439090" y="4663"/>
                  </a:cubicBezTo>
                  <a:cubicBezTo>
                    <a:pt x="430423" y="1575"/>
                    <a:pt x="421275" y="55"/>
                    <a:pt x="412075" y="173"/>
                  </a:cubicBezTo>
                  <a:cubicBezTo>
                    <a:pt x="400163" y="-126"/>
                    <a:pt x="388475" y="3434"/>
                    <a:pt x="378759" y="10333"/>
                  </a:cubicBezTo>
                  <a:cubicBezTo>
                    <a:pt x="370203" y="16043"/>
                    <a:pt x="365062" y="25644"/>
                    <a:pt x="365055" y="35930"/>
                  </a:cubicBezTo>
                  <a:cubicBezTo>
                    <a:pt x="364682" y="45642"/>
                    <a:pt x="369060" y="54928"/>
                    <a:pt x="376790" y="60819"/>
                  </a:cubicBezTo>
                  <a:cubicBezTo>
                    <a:pt x="387287" y="68136"/>
                    <a:pt x="399031" y="73476"/>
                    <a:pt x="411445" y="76571"/>
                  </a:cubicBezTo>
                  <a:cubicBezTo>
                    <a:pt x="418028" y="78225"/>
                    <a:pt x="424250" y="81084"/>
                    <a:pt x="429796" y="84998"/>
                  </a:cubicBezTo>
                  <a:cubicBezTo>
                    <a:pt x="433299" y="87968"/>
                    <a:pt x="435244" y="92378"/>
                    <a:pt x="435073" y="96970"/>
                  </a:cubicBezTo>
                  <a:cubicBezTo>
                    <a:pt x="435225" y="101499"/>
                    <a:pt x="433169" y="105815"/>
                    <a:pt x="429560" y="108548"/>
                  </a:cubicBezTo>
                  <a:cubicBezTo>
                    <a:pt x="424907" y="111635"/>
                    <a:pt x="419386" y="113155"/>
                    <a:pt x="413808" y="112880"/>
                  </a:cubicBezTo>
                  <a:cubicBezTo>
                    <a:pt x="408766" y="112935"/>
                    <a:pt x="403746" y="112218"/>
                    <a:pt x="398922" y="110753"/>
                  </a:cubicBezTo>
                  <a:cubicBezTo>
                    <a:pt x="395126" y="109721"/>
                    <a:pt x="391567" y="107949"/>
                    <a:pt x="388447" y="105555"/>
                  </a:cubicBezTo>
                  <a:lnTo>
                    <a:pt x="385690" y="87282"/>
                  </a:lnTo>
                  <a:lnTo>
                    <a:pt x="365527" y="87282"/>
                  </a:lnTo>
                  <a:lnTo>
                    <a:pt x="365527" y="114140"/>
                  </a:lnTo>
                  <a:cubicBezTo>
                    <a:pt x="371343" y="120023"/>
                    <a:pt x="378353" y="124591"/>
                    <a:pt x="386084" y="127529"/>
                  </a:cubicBezTo>
                  <a:cubicBezTo>
                    <a:pt x="394883" y="130876"/>
                    <a:pt x="404236" y="132538"/>
                    <a:pt x="413650" y="132412"/>
                  </a:cubicBezTo>
                  <a:cubicBezTo>
                    <a:pt x="425870" y="132979"/>
                    <a:pt x="437952" y="129640"/>
                    <a:pt x="448147" y="122882"/>
                  </a:cubicBezTo>
                  <a:cubicBezTo>
                    <a:pt x="456640" y="116928"/>
                    <a:pt x="461556" y="107098"/>
                    <a:pt x="461221" y="96734"/>
                  </a:cubicBezTo>
                  <a:cubicBezTo>
                    <a:pt x="461548" y="87030"/>
                    <a:pt x="457500" y="77689"/>
                    <a:pt x="450195" y="71294"/>
                  </a:cubicBezTo>
                  <a:cubicBezTo>
                    <a:pt x="440782" y="63686"/>
                    <a:pt x="429769" y="58298"/>
                    <a:pt x="417982" y="55542"/>
                  </a:cubicBezTo>
                  <a:cubicBezTo>
                    <a:pt x="410661" y="53659"/>
                    <a:pt x="403618" y="50824"/>
                    <a:pt x="397032" y="47114"/>
                  </a:cubicBezTo>
                  <a:cubicBezTo>
                    <a:pt x="393284" y="44807"/>
                    <a:pt x="390992" y="40727"/>
                    <a:pt x="390967" y="36324"/>
                  </a:cubicBezTo>
                  <a:cubicBezTo>
                    <a:pt x="390928" y="31772"/>
                    <a:pt x="393101" y="27487"/>
                    <a:pt x="396795" y="24825"/>
                  </a:cubicBezTo>
                  <a:cubicBezTo>
                    <a:pt x="401605" y="21549"/>
                    <a:pt x="407370" y="19966"/>
                    <a:pt x="413178" y="20336"/>
                  </a:cubicBezTo>
                  <a:cubicBezTo>
                    <a:pt x="417791" y="20328"/>
                    <a:pt x="422390" y="20856"/>
                    <a:pt x="426882" y="21911"/>
                  </a:cubicBezTo>
                  <a:cubicBezTo>
                    <a:pt x="430292" y="22691"/>
                    <a:pt x="433579" y="23935"/>
                    <a:pt x="436648" y="25613"/>
                  </a:cubicBezTo>
                  <a:lnTo>
                    <a:pt x="440035" y="43334"/>
                  </a:lnTo>
                  <a:lnTo>
                    <a:pt x="459568" y="43334"/>
                  </a:lnTo>
                  <a:close/>
                  <a:moveTo>
                    <a:pt x="347885" y="130522"/>
                  </a:moveTo>
                  <a:lnTo>
                    <a:pt x="347885" y="94371"/>
                  </a:lnTo>
                  <a:lnTo>
                    <a:pt x="328195" y="94371"/>
                  </a:lnTo>
                  <a:lnTo>
                    <a:pt x="326935" y="110517"/>
                  </a:lnTo>
                  <a:lnTo>
                    <a:pt x="290626" y="110517"/>
                  </a:lnTo>
                  <a:lnTo>
                    <a:pt x="290626" y="20100"/>
                  </a:lnTo>
                  <a:lnTo>
                    <a:pt x="304409" y="17501"/>
                  </a:lnTo>
                  <a:lnTo>
                    <a:pt x="304409" y="1748"/>
                  </a:lnTo>
                  <a:lnTo>
                    <a:pt x="251167" y="1748"/>
                  </a:lnTo>
                  <a:lnTo>
                    <a:pt x="251167" y="17501"/>
                  </a:lnTo>
                  <a:lnTo>
                    <a:pt x="264872" y="20100"/>
                  </a:lnTo>
                  <a:lnTo>
                    <a:pt x="264872" y="112407"/>
                  </a:lnTo>
                  <a:lnTo>
                    <a:pt x="251167" y="115085"/>
                  </a:lnTo>
                  <a:lnTo>
                    <a:pt x="251167" y="130837"/>
                  </a:lnTo>
                  <a:close/>
                  <a:moveTo>
                    <a:pt x="176502" y="31362"/>
                  </a:moveTo>
                  <a:lnTo>
                    <a:pt x="177054" y="31362"/>
                  </a:lnTo>
                  <a:lnTo>
                    <a:pt x="191782" y="76886"/>
                  </a:lnTo>
                  <a:lnTo>
                    <a:pt x="162010" y="76886"/>
                  </a:lnTo>
                  <a:close/>
                  <a:moveTo>
                    <a:pt x="115463" y="130364"/>
                  </a:moveTo>
                  <a:lnTo>
                    <a:pt x="159175" y="130364"/>
                  </a:lnTo>
                  <a:lnTo>
                    <a:pt x="159175" y="114612"/>
                  </a:lnTo>
                  <a:lnTo>
                    <a:pt x="150275" y="113037"/>
                  </a:lnTo>
                  <a:lnTo>
                    <a:pt x="155946" y="95395"/>
                  </a:lnTo>
                  <a:lnTo>
                    <a:pt x="197610" y="95395"/>
                  </a:lnTo>
                  <a:lnTo>
                    <a:pt x="203281" y="113037"/>
                  </a:lnTo>
                  <a:lnTo>
                    <a:pt x="194381" y="114612"/>
                  </a:lnTo>
                  <a:lnTo>
                    <a:pt x="194381" y="130364"/>
                  </a:lnTo>
                  <a:lnTo>
                    <a:pt x="238172" y="130364"/>
                  </a:lnTo>
                  <a:lnTo>
                    <a:pt x="238172" y="114612"/>
                  </a:lnTo>
                  <a:lnTo>
                    <a:pt x="228957" y="113273"/>
                  </a:lnTo>
                  <a:lnTo>
                    <a:pt x="190128" y="1433"/>
                  </a:lnTo>
                  <a:lnTo>
                    <a:pt x="163743" y="1433"/>
                  </a:lnTo>
                  <a:lnTo>
                    <a:pt x="124363" y="113273"/>
                  </a:lnTo>
                  <a:lnTo>
                    <a:pt x="115227" y="114612"/>
                  </a:lnTo>
                  <a:close/>
                  <a:moveTo>
                    <a:pt x="47020" y="17343"/>
                  </a:moveTo>
                  <a:lnTo>
                    <a:pt x="37254" y="19076"/>
                  </a:lnTo>
                  <a:lnTo>
                    <a:pt x="60015" y="96182"/>
                  </a:lnTo>
                  <a:lnTo>
                    <a:pt x="61591" y="103271"/>
                  </a:lnTo>
                  <a:lnTo>
                    <a:pt x="62142" y="103271"/>
                  </a:lnTo>
                  <a:lnTo>
                    <a:pt x="63638" y="96340"/>
                  </a:lnTo>
                  <a:lnTo>
                    <a:pt x="86479" y="19076"/>
                  </a:lnTo>
                  <a:lnTo>
                    <a:pt x="76791" y="17343"/>
                  </a:lnTo>
                  <a:lnTo>
                    <a:pt x="76791" y="1591"/>
                  </a:lnTo>
                  <a:lnTo>
                    <a:pt x="124048" y="1591"/>
                  </a:lnTo>
                  <a:lnTo>
                    <a:pt x="124048" y="17343"/>
                  </a:lnTo>
                  <a:lnTo>
                    <a:pt x="113258" y="18761"/>
                  </a:lnTo>
                  <a:lnTo>
                    <a:pt x="75374" y="130364"/>
                  </a:lnTo>
                  <a:lnTo>
                    <a:pt x="48595" y="130364"/>
                  </a:lnTo>
                  <a:lnTo>
                    <a:pt x="10633" y="18918"/>
                  </a:lnTo>
                  <a:lnTo>
                    <a:pt x="0" y="17501"/>
                  </a:lnTo>
                  <a:lnTo>
                    <a:pt x="0" y="1748"/>
                  </a:lnTo>
                  <a:lnTo>
                    <a:pt x="47256" y="1748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79579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+ 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D883D3-9F29-4867-864E-2DC1685A364E}"/>
              </a:ext>
            </a:extLst>
          </p:cNvPr>
          <p:cNvSpPr txBox="1"/>
          <p:nvPr userDrawn="1"/>
        </p:nvSpPr>
        <p:spPr>
          <a:xfrm>
            <a:off x="666750" y="2441023"/>
            <a:ext cx="7810500" cy="92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ATVĒRTĪBA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  SADARBĪBA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KOMPETENCE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DROŠĪBA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VESELĪBA</a:t>
            </a:r>
            <a:endParaRPr lang="lv-LV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F4C034-7505-5A3E-013F-D55ACBDF49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34663" y="713905"/>
            <a:ext cx="1474675" cy="1011831"/>
            <a:chOff x="3568985" y="668615"/>
            <a:chExt cx="2006029" cy="13764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3F9441-92F3-DC11-FB8A-22088A2CC9DE}"/>
                </a:ext>
              </a:extLst>
            </p:cNvPr>
            <p:cNvSpPr/>
            <p:nvPr/>
          </p:nvSpPr>
          <p:spPr>
            <a:xfrm>
              <a:off x="3568985" y="668615"/>
              <a:ext cx="2006029" cy="900153"/>
            </a:xfrm>
            <a:custGeom>
              <a:avLst/>
              <a:gdLst>
                <a:gd name="connsiteX0" fmla="*/ 1104616 w 2006029"/>
                <a:gd name="connsiteY0" fmla="*/ 609764 h 900153"/>
                <a:gd name="connsiteX1" fmla="*/ 861719 w 2006029"/>
                <a:gd name="connsiteY1" fmla="*/ 369465 h 900153"/>
                <a:gd name="connsiteX2" fmla="*/ 848093 w 2006029"/>
                <a:gd name="connsiteY2" fmla="*/ 382934 h 900153"/>
                <a:gd name="connsiteX3" fmla="*/ 679939 w 2006029"/>
                <a:gd name="connsiteY3" fmla="*/ 548331 h 900153"/>
                <a:gd name="connsiteX4" fmla="*/ 679939 w 2006029"/>
                <a:gd name="connsiteY4" fmla="*/ 131688 h 900153"/>
                <a:gd name="connsiteX5" fmla="*/ 920474 w 2006029"/>
                <a:gd name="connsiteY5" fmla="*/ 131688 h 900153"/>
                <a:gd name="connsiteX6" fmla="*/ 920474 w 2006029"/>
                <a:gd name="connsiteY6" fmla="*/ 338355 h 900153"/>
                <a:gd name="connsiteX7" fmla="*/ 1104616 w 2006029"/>
                <a:gd name="connsiteY7" fmla="*/ 338355 h 900153"/>
                <a:gd name="connsiteX8" fmla="*/ 1472506 w 2006029"/>
                <a:gd name="connsiteY8" fmla="*/ 861797 h 900153"/>
                <a:gd name="connsiteX9" fmla="*/ 1472506 w 2006029"/>
                <a:gd name="connsiteY9" fmla="*/ 510604 h 900153"/>
                <a:gd name="connsiteX10" fmla="*/ 1350506 w 2006029"/>
                <a:gd name="connsiteY10" fmla="*/ 510604 h 900153"/>
                <a:gd name="connsiteX11" fmla="*/ 1350506 w 2006029"/>
                <a:gd name="connsiteY11" fmla="*/ 0 h 900153"/>
                <a:gd name="connsiteX12" fmla="*/ 1104616 w 2006029"/>
                <a:gd name="connsiteY12" fmla="*/ 130664 h 900153"/>
                <a:gd name="connsiteX13" fmla="*/ 1104616 w 2006029"/>
                <a:gd name="connsiteY13" fmla="*/ 299447 h 900153"/>
                <a:gd name="connsiteX14" fmla="*/ 959303 w 2006029"/>
                <a:gd name="connsiteY14" fmla="*/ 299447 h 900153"/>
                <a:gd name="connsiteX15" fmla="*/ 959303 w 2006029"/>
                <a:gd name="connsiteY15" fmla="*/ 92780 h 900153"/>
                <a:gd name="connsiteX16" fmla="*/ 640717 w 2006029"/>
                <a:gd name="connsiteY16" fmla="*/ 92780 h 900153"/>
                <a:gd name="connsiteX17" fmla="*/ 640717 w 2006029"/>
                <a:gd name="connsiteY17" fmla="*/ 586845 h 900153"/>
                <a:gd name="connsiteX18" fmla="*/ 553056 w 2006029"/>
                <a:gd name="connsiteY18" fmla="*/ 673481 h 900153"/>
                <a:gd name="connsiteX19" fmla="*/ 553056 w 2006029"/>
                <a:gd name="connsiteY19" fmla="*/ 861246 h 900153"/>
                <a:gd name="connsiteX20" fmla="*/ 0 w 2006029"/>
                <a:gd name="connsiteY20" fmla="*/ 861246 h 900153"/>
                <a:gd name="connsiteX21" fmla="*/ 0 w 2006029"/>
                <a:gd name="connsiteY21" fmla="*/ 899996 h 900153"/>
                <a:gd name="connsiteX22" fmla="*/ 592437 w 2006029"/>
                <a:gd name="connsiteY22" fmla="*/ 899996 h 900153"/>
                <a:gd name="connsiteX23" fmla="*/ 592437 w 2006029"/>
                <a:gd name="connsiteY23" fmla="*/ 689469 h 900153"/>
                <a:gd name="connsiteX24" fmla="*/ 861797 w 2006029"/>
                <a:gd name="connsiteY24" fmla="*/ 423889 h 900153"/>
                <a:gd name="connsiteX25" fmla="*/ 1104616 w 2006029"/>
                <a:gd name="connsiteY25" fmla="*/ 661588 h 900153"/>
                <a:gd name="connsiteX26" fmla="*/ 1104616 w 2006029"/>
                <a:gd name="connsiteY26" fmla="*/ 900154 h 900153"/>
                <a:gd name="connsiteX27" fmla="*/ 1143445 w 2006029"/>
                <a:gd name="connsiteY27" fmla="*/ 900154 h 900153"/>
                <a:gd name="connsiteX28" fmla="*/ 1143445 w 2006029"/>
                <a:gd name="connsiteY28" fmla="*/ 149330 h 900153"/>
                <a:gd name="connsiteX29" fmla="*/ 1311677 w 2006029"/>
                <a:gd name="connsiteY29" fmla="*/ 60094 h 900153"/>
                <a:gd name="connsiteX30" fmla="*/ 1311677 w 2006029"/>
                <a:gd name="connsiteY30" fmla="*/ 900154 h 900153"/>
                <a:gd name="connsiteX31" fmla="*/ 1350506 w 2006029"/>
                <a:gd name="connsiteY31" fmla="*/ 900154 h 900153"/>
                <a:gd name="connsiteX32" fmla="*/ 1350506 w 2006029"/>
                <a:gd name="connsiteY32" fmla="*/ 549433 h 900153"/>
                <a:gd name="connsiteX33" fmla="*/ 1433205 w 2006029"/>
                <a:gd name="connsiteY33" fmla="*/ 549433 h 900153"/>
                <a:gd name="connsiteX34" fmla="*/ 1433205 w 2006029"/>
                <a:gd name="connsiteY34" fmla="*/ 900154 h 900153"/>
                <a:gd name="connsiteX35" fmla="*/ 2006030 w 2006029"/>
                <a:gd name="connsiteY35" fmla="*/ 900154 h 900153"/>
                <a:gd name="connsiteX36" fmla="*/ 2006030 w 2006029"/>
                <a:gd name="connsiteY36" fmla="*/ 861246 h 9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029" h="900153">
                  <a:moveTo>
                    <a:pt x="1104616" y="609764"/>
                  </a:moveTo>
                  <a:lnTo>
                    <a:pt x="861719" y="369465"/>
                  </a:lnTo>
                  <a:lnTo>
                    <a:pt x="848093" y="382934"/>
                  </a:lnTo>
                  <a:lnTo>
                    <a:pt x="679939" y="548331"/>
                  </a:lnTo>
                  <a:lnTo>
                    <a:pt x="679939" y="131688"/>
                  </a:lnTo>
                  <a:lnTo>
                    <a:pt x="920474" y="131688"/>
                  </a:lnTo>
                  <a:lnTo>
                    <a:pt x="920474" y="338355"/>
                  </a:lnTo>
                  <a:lnTo>
                    <a:pt x="1104616" y="338355"/>
                  </a:lnTo>
                  <a:close/>
                  <a:moveTo>
                    <a:pt x="1472506" y="861797"/>
                  </a:moveTo>
                  <a:lnTo>
                    <a:pt x="1472506" y="510604"/>
                  </a:lnTo>
                  <a:lnTo>
                    <a:pt x="1350506" y="510604"/>
                  </a:lnTo>
                  <a:lnTo>
                    <a:pt x="1350506" y="0"/>
                  </a:lnTo>
                  <a:lnTo>
                    <a:pt x="1104616" y="130664"/>
                  </a:lnTo>
                  <a:lnTo>
                    <a:pt x="1104616" y="299447"/>
                  </a:lnTo>
                  <a:lnTo>
                    <a:pt x="959303" y="299447"/>
                  </a:lnTo>
                  <a:lnTo>
                    <a:pt x="959303" y="92780"/>
                  </a:lnTo>
                  <a:lnTo>
                    <a:pt x="640717" y="92780"/>
                  </a:lnTo>
                  <a:lnTo>
                    <a:pt x="640717" y="586845"/>
                  </a:lnTo>
                  <a:lnTo>
                    <a:pt x="553056" y="673481"/>
                  </a:lnTo>
                  <a:lnTo>
                    <a:pt x="553056" y="861246"/>
                  </a:lnTo>
                  <a:lnTo>
                    <a:pt x="0" y="861246"/>
                  </a:lnTo>
                  <a:lnTo>
                    <a:pt x="0" y="899996"/>
                  </a:lnTo>
                  <a:lnTo>
                    <a:pt x="592437" y="899996"/>
                  </a:lnTo>
                  <a:lnTo>
                    <a:pt x="592437" y="689469"/>
                  </a:lnTo>
                  <a:lnTo>
                    <a:pt x="861797" y="423889"/>
                  </a:lnTo>
                  <a:lnTo>
                    <a:pt x="1104616" y="661588"/>
                  </a:lnTo>
                  <a:lnTo>
                    <a:pt x="1104616" y="900154"/>
                  </a:lnTo>
                  <a:lnTo>
                    <a:pt x="1143445" y="900154"/>
                  </a:lnTo>
                  <a:lnTo>
                    <a:pt x="1143445" y="149330"/>
                  </a:lnTo>
                  <a:lnTo>
                    <a:pt x="1311677" y="60094"/>
                  </a:lnTo>
                  <a:lnTo>
                    <a:pt x="1311677" y="900154"/>
                  </a:lnTo>
                  <a:lnTo>
                    <a:pt x="1350506" y="900154"/>
                  </a:lnTo>
                  <a:lnTo>
                    <a:pt x="1350506" y="549433"/>
                  </a:lnTo>
                  <a:lnTo>
                    <a:pt x="1433205" y="549433"/>
                  </a:lnTo>
                  <a:lnTo>
                    <a:pt x="1433205" y="900154"/>
                  </a:lnTo>
                  <a:lnTo>
                    <a:pt x="2006030" y="900154"/>
                  </a:lnTo>
                  <a:lnTo>
                    <a:pt x="2006030" y="861246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1AE81B2-214C-B145-7B69-E0BCA8C15F16}"/>
                </a:ext>
              </a:extLst>
            </p:cNvPr>
            <p:cNvSpPr/>
            <p:nvPr/>
          </p:nvSpPr>
          <p:spPr>
            <a:xfrm>
              <a:off x="3568985" y="1695399"/>
              <a:ext cx="2006029" cy="349629"/>
            </a:xfrm>
            <a:custGeom>
              <a:avLst/>
              <a:gdLst>
                <a:gd name="connsiteX0" fmla="*/ 1359564 w 2006029"/>
                <a:gd name="connsiteY0" fmla="*/ 237164 h 349629"/>
                <a:gd name="connsiteX1" fmla="*/ 1359564 w 2006029"/>
                <a:gd name="connsiteY1" fmla="*/ 329471 h 349629"/>
                <a:gd name="connsiteX2" fmla="*/ 1345781 w 2006029"/>
                <a:gd name="connsiteY2" fmla="*/ 332149 h 349629"/>
                <a:gd name="connsiteX3" fmla="*/ 1345781 w 2006029"/>
                <a:gd name="connsiteY3" fmla="*/ 347901 h 349629"/>
                <a:gd name="connsiteX4" fmla="*/ 1399023 w 2006029"/>
                <a:gd name="connsiteY4" fmla="*/ 347901 h 349629"/>
                <a:gd name="connsiteX5" fmla="*/ 1399023 w 2006029"/>
                <a:gd name="connsiteY5" fmla="*/ 332149 h 349629"/>
                <a:gd name="connsiteX6" fmla="*/ 1385240 w 2006029"/>
                <a:gd name="connsiteY6" fmla="*/ 329471 h 349629"/>
                <a:gd name="connsiteX7" fmla="*/ 1385240 w 2006029"/>
                <a:gd name="connsiteY7" fmla="*/ 237164 h 349629"/>
                <a:gd name="connsiteX8" fmla="*/ 1399023 w 2006029"/>
                <a:gd name="connsiteY8" fmla="*/ 234564 h 349629"/>
                <a:gd name="connsiteX9" fmla="*/ 1399023 w 2006029"/>
                <a:gd name="connsiteY9" fmla="*/ 218812 h 349629"/>
                <a:gd name="connsiteX10" fmla="*/ 1345781 w 2006029"/>
                <a:gd name="connsiteY10" fmla="*/ 218812 h 349629"/>
                <a:gd name="connsiteX11" fmla="*/ 1345781 w 2006029"/>
                <a:gd name="connsiteY11" fmla="*/ 234564 h 349629"/>
                <a:gd name="connsiteX12" fmla="*/ 1292539 w 2006029"/>
                <a:gd name="connsiteY12" fmla="*/ 309229 h 349629"/>
                <a:gd name="connsiteX13" fmla="*/ 1292539 w 2006029"/>
                <a:gd name="connsiteY13" fmla="*/ 329471 h 349629"/>
                <a:gd name="connsiteX14" fmla="*/ 1278913 w 2006029"/>
                <a:gd name="connsiteY14" fmla="*/ 332149 h 349629"/>
                <a:gd name="connsiteX15" fmla="*/ 1278913 w 2006029"/>
                <a:gd name="connsiteY15" fmla="*/ 347901 h 349629"/>
                <a:gd name="connsiteX16" fmla="*/ 1332155 w 2006029"/>
                <a:gd name="connsiteY16" fmla="*/ 347901 h 349629"/>
                <a:gd name="connsiteX17" fmla="*/ 1332155 w 2006029"/>
                <a:gd name="connsiteY17" fmla="*/ 332149 h 349629"/>
                <a:gd name="connsiteX18" fmla="*/ 1318372 w 2006029"/>
                <a:gd name="connsiteY18" fmla="*/ 329471 h 349629"/>
                <a:gd name="connsiteX19" fmla="*/ 1318372 w 2006029"/>
                <a:gd name="connsiteY19" fmla="*/ 237164 h 349629"/>
                <a:gd name="connsiteX20" fmla="*/ 1332155 w 2006029"/>
                <a:gd name="connsiteY20" fmla="*/ 234564 h 349629"/>
                <a:gd name="connsiteX21" fmla="*/ 1332155 w 2006029"/>
                <a:gd name="connsiteY21" fmla="*/ 218812 h 349629"/>
                <a:gd name="connsiteX22" fmla="*/ 1284899 w 2006029"/>
                <a:gd name="connsiteY22" fmla="*/ 218812 h 349629"/>
                <a:gd name="connsiteX23" fmla="*/ 1251898 w 2006029"/>
                <a:gd name="connsiteY23" fmla="*/ 313325 h 349629"/>
                <a:gd name="connsiteX24" fmla="*/ 1251347 w 2006029"/>
                <a:gd name="connsiteY24" fmla="*/ 313325 h 349629"/>
                <a:gd name="connsiteX25" fmla="*/ 1218582 w 2006029"/>
                <a:gd name="connsiteY25" fmla="*/ 218812 h 349629"/>
                <a:gd name="connsiteX26" fmla="*/ 1171326 w 2006029"/>
                <a:gd name="connsiteY26" fmla="*/ 218812 h 349629"/>
                <a:gd name="connsiteX27" fmla="*/ 1171326 w 2006029"/>
                <a:gd name="connsiteY27" fmla="*/ 234564 h 349629"/>
                <a:gd name="connsiteX28" fmla="*/ 1185031 w 2006029"/>
                <a:gd name="connsiteY28" fmla="*/ 237164 h 349629"/>
                <a:gd name="connsiteX29" fmla="*/ 1185031 w 2006029"/>
                <a:gd name="connsiteY29" fmla="*/ 329471 h 349629"/>
                <a:gd name="connsiteX30" fmla="*/ 1171326 w 2006029"/>
                <a:gd name="connsiteY30" fmla="*/ 332149 h 349629"/>
                <a:gd name="connsiteX31" fmla="*/ 1171326 w 2006029"/>
                <a:gd name="connsiteY31" fmla="*/ 347901 h 349629"/>
                <a:gd name="connsiteX32" fmla="*/ 1224647 w 2006029"/>
                <a:gd name="connsiteY32" fmla="*/ 347901 h 349629"/>
                <a:gd name="connsiteX33" fmla="*/ 1224647 w 2006029"/>
                <a:gd name="connsiteY33" fmla="*/ 332149 h 349629"/>
                <a:gd name="connsiteX34" fmla="*/ 1210785 w 2006029"/>
                <a:gd name="connsiteY34" fmla="*/ 329471 h 349629"/>
                <a:gd name="connsiteX35" fmla="*/ 1210785 w 2006029"/>
                <a:gd name="connsiteY35" fmla="*/ 309229 h 349629"/>
                <a:gd name="connsiteX36" fmla="*/ 1208344 w 2006029"/>
                <a:gd name="connsiteY36" fmla="*/ 252837 h 349629"/>
                <a:gd name="connsiteX37" fmla="*/ 1208895 w 2006029"/>
                <a:gd name="connsiteY37" fmla="*/ 252837 h 349629"/>
                <a:gd name="connsiteX38" fmla="*/ 1243156 w 2006029"/>
                <a:gd name="connsiteY38" fmla="*/ 347349 h 349629"/>
                <a:gd name="connsiteX39" fmla="*/ 1260483 w 2006029"/>
                <a:gd name="connsiteY39" fmla="*/ 347349 h 349629"/>
                <a:gd name="connsiteX40" fmla="*/ 1294429 w 2006029"/>
                <a:gd name="connsiteY40" fmla="*/ 252364 h 349629"/>
                <a:gd name="connsiteX41" fmla="*/ 1294980 w 2006029"/>
                <a:gd name="connsiteY41" fmla="*/ 252364 h 349629"/>
                <a:gd name="connsiteX42" fmla="*/ 1067756 w 2006029"/>
                <a:gd name="connsiteY42" fmla="*/ 218970 h 349629"/>
                <a:gd name="connsiteX43" fmla="*/ 1028376 w 2006029"/>
                <a:gd name="connsiteY43" fmla="*/ 218970 h 349629"/>
                <a:gd name="connsiteX44" fmla="*/ 1028376 w 2006029"/>
                <a:gd name="connsiteY44" fmla="*/ 234722 h 349629"/>
                <a:gd name="connsiteX45" fmla="*/ 1042080 w 2006029"/>
                <a:gd name="connsiteY45" fmla="*/ 237400 h 349629"/>
                <a:gd name="connsiteX46" fmla="*/ 1042080 w 2006029"/>
                <a:gd name="connsiteY46" fmla="*/ 304504 h 349629"/>
                <a:gd name="connsiteX47" fmla="*/ 1056257 w 2006029"/>
                <a:gd name="connsiteY47" fmla="*/ 337898 h 349629"/>
                <a:gd name="connsiteX48" fmla="*/ 1130843 w 2006029"/>
                <a:gd name="connsiteY48" fmla="*/ 337898 h 349629"/>
                <a:gd name="connsiteX49" fmla="*/ 1145178 w 2006029"/>
                <a:gd name="connsiteY49" fmla="*/ 304504 h 349629"/>
                <a:gd name="connsiteX50" fmla="*/ 1145178 w 2006029"/>
                <a:gd name="connsiteY50" fmla="*/ 237400 h 349629"/>
                <a:gd name="connsiteX51" fmla="*/ 1158882 w 2006029"/>
                <a:gd name="connsiteY51" fmla="*/ 234722 h 349629"/>
                <a:gd name="connsiteX52" fmla="*/ 1158882 w 2006029"/>
                <a:gd name="connsiteY52" fmla="*/ 218970 h 349629"/>
                <a:gd name="connsiteX53" fmla="*/ 1105404 w 2006029"/>
                <a:gd name="connsiteY53" fmla="*/ 218970 h 349629"/>
                <a:gd name="connsiteX54" fmla="*/ 1105404 w 2006029"/>
                <a:gd name="connsiteY54" fmla="*/ 234722 h 349629"/>
                <a:gd name="connsiteX55" fmla="*/ 1119108 w 2006029"/>
                <a:gd name="connsiteY55" fmla="*/ 237400 h 349629"/>
                <a:gd name="connsiteX56" fmla="*/ 1119108 w 2006029"/>
                <a:gd name="connsiteY56" fmla="*/ 304504 h 349629"/>
                <a:gd name="connsiteX57" fmla="*/ 1112256 w 2006029"/>
                <a:gd name="connsiteY57" fmla="*/ 323643 h 349629"/>
                <a:gd name="connsiteX58" fmla="*/ 1093196 w 2006029"/>
                <a:gd name="connsiteY58" fmla="*/ 329865 h 349629"/>
                <a:gd name="connsiteX59" fmla="*/ 1074451 w 2006029"/>
                <a:gd name="connsiteY59" fmla="*/ 323564 h 349629"/>
                <a:gd name="connsiteX60" fmla="*/ 1067599 w 2006029"/>
                <a:gd name="connsiteY60" fmla="*/ 304504 h 349629"/>
                <a:gd name="connsiteX61" fmla="*/ 1067599 w 2006029"/>
                <a:gd name="connsiteY61" fmla="*/ 237400 h 349629"/>
                <a:gd name="connsiteX62" fmla="*/ 1081382 w 2006029"/>
                <a:gd name="connsiteY62" fmla="*/ 234722 h 349629"/>
                <a:gd name="connsiteX63" fmla="*/ 1081382 w 2006029"/>
                <a:gd name="connsiteY63" fmla="*/ 218970 h 349629"/>
                <a:gd name="connsiteX64" fmla="*/ 953238 w 2006029"/>
                <a:gd name="connsiteY64" fmla="*/ 182740 h 349629"/>
                <a:gd name="connsiteX65" fmla="*/ 931185 w 2006029"/>
                <a:gd name="connsiteY65" fmla="*/ 182740 h 349629"/>
                <a:gd name="connsiteX66" fmla="*/ 931185 w 2006029"/>
                <a:gd name="connsiteY66" fmla="*/ 184158 h 349629"/>
                <a:gd name="connsiteX67" fmla="*/ 955995 w 2006029"/>
                <a:gd name="connsiteY67" fmla="*/ 206762 h 349629"/>
                <a:gd name="connsiteX68" fmla="*/ 973716 w 2006029"/>
                <a:gd name="connsiteY68" fmla="*/ 206762 h 349629"/>
                <a:gd name="connsiteX69" fmla="*/ 998447 w 2006029"/>
                <a:gd name="connsiteY69" fmla="*/ 184237 h 349629"/>
                <a:gd name="connsiteX70" fmla="*/ 998447 w 2006029"/>
                <a:gd name="connsiteY70" fmla="*/ 182740 h 349629"/>
                <a:gd name="connsiteX71" fmla="*/ 976551 w 2006029"/>
                <a:gd name="connsiteY71" fmla="*/ 182740 h 349629"/>
                <a:gd name="connsiteX72" fmla="*/ 964816 w 2006029"/>
                <a:gd name="connsiteY72" fmla="*/ 195184 h 349629"/>
                <a:gd name="connsiteX73" fmla="*/ 1013254 w 2006029"/>
                <a:gd name="connsiteY73" fmla="*/ 233698 h 349629"/>
                <a:gd name="connsiteX74" fmla="*/ 992776 w 2006029"/>
                <a:gd name="connsiteY74" fmla="*/ 221726 h 349629"/>
                <a:gd name="connsiteX75" fmla="*/ 965761 w 2006029"/>
                <a:gd name="connsiteY75" fmla="*/ 217237 h 349629"/>
                <a:gd name="connsiteX76" fmla="*/ 932446 w 2006029"/>
                <a:gd name="connsiteY76" fmla="*/ 227397 h 349629"/>
                <a:gd name="connsiteX77" fmla="*/ 919214 w 2006029"/>
                <a:gd name="connsiteY77" fmla="*/ 252994 h 349629"/>
                <a:gd name="connsiteX78" fmla="*/ 930949 w 2006029"/>
                <a:gd name="connsiteY78" fmla="*/ 277883 h 349629"/>
                <a:gd name="connsiteX79" fmla="*/ 965525 w 2006029"/>
                <a:gd name="connsiteY79" fmla="*/ 293635 h 349629"/>
                <a:gd name="connsiteX80" fmla="*/ 983955 w 2006029"/>
                <a:gd name="connsiteY80" fmla="*/ 302062 h 349629"/>
                <a:gd name="connsiteX81" fmla="*/ 989232 w 2006029"/>
                <a:gd name="connsiteY81" fmla="*/ 314034 h 349629"/>
                <a:gd name="connsiteX82" fmla="*/ 983719 w 2006029"/>
                <a:gd name="connsiteY82" fmla="*/ 325612 h 349629"/>
                <a:gd name="connsiteX83" fmla="*/ 967573 w 2006029"/>
                <a:gd name="connsiteY83" fmla="*/ 329943 h 349629"/>
                <a:gd name="connsiteX84" fmla="*/ 952687 w 2006029"/>
                <a:gd name="connsiteY84" fmla="*/ 327817 h 349629"/>
                <a:gd name="connsiteX85" fmla="*/ 942133 w 2006029"/>
                <a:gd name="connsiteY85" fmla="*/ 322619 h 349629"/>
                <a:gd name="connsiteX86" fmla="*/ 939455 w 2006029"/>
                <a:gd name="connsiteY86" fmla="*/ 304267 h 349629"/>
                <a:gd name="connsiteX87" fmla="*/ 919450 w 2006029"/>
                <a:gd name="connsiteY87" fmla="*/ 304267 h 349629"/>
                <a:gd name="connsiteX88" fmla="*/ 919450 w 2006029"/>
                <a:gd name="connsiteY88" fmla="*/ 331125 h 349629"/>
                <a:gd name="connsiteX89" fmla="*/ 940007 w 2006029"/>
                <a:gd name="connsiteY89" fmla="*/ 344593 h 349629"/>
                <a:gd name="connsiteX90" fmla="*/ 967573 w 2006029"/>
                <a:gd name="connsiteY90" fmla="*/ 349397 h 349629"/>
                <a:gd name="connsiteX91" fmla="*/ 1002070 w 2006029"/>
                <a:gd name="connsiteY91" fmla="*/ 339946 h 349629"/>
                <a:gd name="connsiteX92" fmla="*/ 1015144 w 2006029"/>
                <a:gd name="connsiteY92" fmla="*/ 313798 h 349629"/>
                <a:gd name="connsiteX93" fmla="*/ 1004118 w 2006029"/>
                <a:gd name="connsiteY93" fmla="*/ 288358 h 349629"/>
                <a:gd name="connsiteX94" fmla="*/ 971826 w 2006029"/>
                <a:gd name="connsiteY94" fmla="*/ 272606 h 349629"/>
                <a:gd name="connsiteX95" fmla="*/ 950954 w 2006029"/>
                <a:gd name="connsiteY95" fmla="*/ 263706 h 349629"/>
                <a:gd name="connsiteX96" fmla="*/ 944890 w 2006029"/>
                <a:gd name="connsiteY96" fmla="*/ 252994 h 349629"/>
                <a:gd name="connsiteX97" fmla="*/ 950718 w 2006029"/>
                <a:gd name="connsiteY97" fmla="*/ 241495 h 349629"/>
                <a:gd name="connsiteX98" fmla="*/ 967100 w 2006029"/>
                <a:gd name="connsiteY98" fmla="*/ 237006 h 349629"/>
                <a:gd name="connsiteX99" fmla="*/ 980726 w 2006029"/>
                <a:gd name="connsiteY99" fmla="*/ 238581 h 349629"/>
                <a:gd name="connsiteX100" fmla="*/ 990571 w 2006029"/>
                <a:gd name="connsiteY100" fmla="*/ 242283 h 349629"/>
                <a:gd name="connsiteX101" fmla="*/ 993958 w 2006029"/>
                <a:gd name="connsiteY101" fmla="*/ 260004 h 349629"/>
                <a:gd name="connsiteX102" fmla="*/ 1013254 w 2006029"/>
                <a:gd name="connsiteY102" fmla="*/ 260004 h 349629"/>
                <a:gd name="connsiteX103" fmla="*/ 840926 w 2006029"/>
                <a:gd name="connsiteY103" fmla="*/ 248584 h 349629"/>
                <a:gd name="connsiteX104" fmla="*/ 841477 w 2006029"/>
                <a:gd name="connsiteY104" fmla="*/ 248584 h 349629"/>
                <a:gd name="connsiteX105" fmla="*/ 855969 w 2006029"/>
                <a:gd name="connsiteY105" fmla="*/ 293871 h 349629"/>
                <a:gd name="connsiteX106" fmla="*/ 826434 w 2006029"/>
                <a:gd name="connsiteY106" fmla="*/ 293871 h 349629"/>
                <a:gd name="connsiteX107" fmla="*/ 779808 w 2006029"/>
                <a:gd name="connsiteY107" fmla="*/ 347586 h 349629"/>
                <a:gd name="connsiteX108" fmla="*/ 823599 w 2006029"/>
                <a:gd name="connsiteY108" fmla="*/ 347586 h 349629"/>
                <a:gd name="connsiteX109" fmla="*/ 823599 w 2006029"/>
                <a:gd name="connsiteY109" fmla="*/ 331834 h 349629"/>
                <a:gd name="connsiteX110" fmla="*/ 814699 w 2006029"/>
                <a:gd name="connsiteY110" fmla="*/ 330180 h 349629"/>
                <a:gd name="connsiteX111" fmla="*/ 820369 w 2006029"/>
                <a:gd name="connsiteY111" fmla="*/ 312537 h 349629"/>
                <a:gd name="connsiteX112" fmla="*/ 862034 w 2006029"/>
                <a:gd name="connsiteY112" fmla="*/ 312537 h 349629"/>
                <a:gd name="connsiteX113" fmla="*/ 867705 w 2006029"/>
                <a:gd name="connsiteY113" fmla="*/ 330180 h 349629"/>
                <a:gd name="connsiteX114" fmla="*/ 858805 w 2006029"/>
                <a:gd name="connsiteY114" fmla="*/ 331834 h 349629"/>
                <a:gd name="connsiteX115" fmla="*/ 858805 w 2006029"/>
                <a:gd name="connsiteY115" fmla="*/ 347586 h 349629"/>
                <a:gd name="connsiteX116" fmla="*/ 902595 w 2006029"/>
                <a:gd name="connsiteY116" fmla="*/ 347586 h 349629"/>
                <a:gd name="connsiteX117" fmla="*/ 902595 w 2006029"/>
                <a:gd name="connsiteY117" fmla="*/ 331834 h 349629"/>
                <a:gd name="connsiteX118" fmla="*/ 893380 w 2006029"/>
                <a:gd name="connsiteY118" fmla="*/ 330495 h 349629"/>
                <a:gd name="connsiteX119" fmla="*/ 854551 w 2006029"/>
                <a:gd name="connsiteY119" fmla="*/ 218655 h 349629"/>
                <a:gd name="connsiteX120" fmla="*/ 828167 w 2006029"/>
                <a:gd name="connsiteY120" fmla="*/ 218655 h 349629"/>
                <a:gd name="connsiteX121" fmla="*/ 788786 w 2006029"/>
                <a:gd name="connsiteY121" fmla="*/ 330495 h 349629"/>
                <a:gd name="connsiteX122" fmla="*/ 779571 w 2006029"/>
                <a:gd name="connsiteY122" fmla="*/ 331834 h 349629"/>
                <a:gd name="connsiteX123" fmla="*/ 719871 w 2006029"/>
                <a:gd name="connsiteY123" fmla="*/ 238818 h 349629"/>
                <a:gd name="connsiteX124" fmla="*/ 741609 w 2006029"/>
                <a:gd name="connsiteY124" fmla="*/ 238818 h 349629"/>
                <a:gd name="connsiteX125" fmla="*/ 757912 w 2006029"/>
                <a:gd name="connsiteY125" fmla="*/ 244882 h 349629"/>
                <a:gd name="connsiteX126" fmla="*/ 763426 w 2006029"/>
                <a:gd name="connsiteY126" fmla="*/ 260240 h 349629"/>
                <a:gd name="connsiteX127" fmla="*/ 745169 w 2006029"/>
                <a:gd name="connsiteY127" fmla="*/ 281120 h 349629"/>
                <a:gd name="connsiteX128" fmla="*/ 741609 w 2006029"/>
                <a:gd name="connsiteY128" fmla="*/ 281033 h 349629"/>
                <a:gd name="connsiteX129" fmla="*/ 719871 w 2006029"/>
                <a:gd name="connsiteY129" fmla="*/ 281033 h 349629"/>
                <a:gd name="connsiteX130" fmla="*/ 694116 w 2006029"/>
                <a:gd name="connsiteY130" fmla="*/ 218970 h 349629"/>
                <a:gd name="connsiteX131" fmla="*/ 680097 w 2006029"/>
                <a:gd name="connsiteY131" fmla="*/ 218970 h 349629"/>
                <a:gd name="connsiteX132" fmla="*/ 680097 w 2006029"/>
                <a:gd name="connsiteY132" fmla="*/ 234722 h 349629"/>
                <a:gd name="connsiteX133" fmla="*/ 693801 w 2006029"/>
                <a:gd name="connsiteY133" fmla="*/ 237400 h 349629"/>
                <a:gd name="connsiteX134" fmla="*/ 693801 w 2006029"/>
                <a:gd name="connsiteY134" fmla="*/ 329707 h 349629"/>
                <a:gd name="connsiteX135" fmla="*/ 680097 w 2006029"/>
                <a:gd name="connsiteY135" fmla="*/ 332385 h 349629"/>
                <a:gd name="connsiteX136" fmla="*/ 680097 w 2006029"/>
                <a:gd name="connsiteY136" fmla="*/ 348137 h 349629"/>
                <a:gd name="connsiteX137" fmla="*/ 733339 w 2006029"/>
                <a:gd name="connsiteY137" fmla="*/ 348137 h 349629"/>
                <a:gd name="connsiteX138" fmla="*/ 733339 w 2006029"/>
                <a:gd name="connsiteY138" fmla="*/ 332385 h 349629"/>
                <a:gd name="connsiteX139" fmla="*/ 719556 w 2006029"/>
                <a:gd name="connsiteY139" fmla="*/ 329707 h 349629"/>
                <a:gd name="connsiteX140" fmla="*/ 719556 w 2006029"/>
                <a:gd name="connsiteY140" fmla="*/ 301196 h 349629"/>
                <a:gd name="connsiteX141" fmla="*/ 741294 w 2006029"/>
                <a:gd name="connsiteY141" fmla="*/ 301196 h 349629"/>
                <a:gd name="connsiteX142" fmla="*/ 776185 w 2006029"/>
                <a:gd name="connsiteY142" fmla="*/ 290012 h 349629"/>
                <a:gd name="connsiteX143" fmla="*/ 777634 w 2006029"/>
                <a:gd name="connsiteY143" fmla="*/ 231997 h 349629"/>
                <a:gd name="connsiteX144" fmla="*/ 776185 w 2006029"/>
                <a:gd name="connsiteY144" fmla="*/ 230548 h 349629"/>
                <a:gd name="connsiteX145" fmla="*/ 741294 w 2006029"/>
                <a:gd name="connsiteY145" fmla="*/ 219206 h 349629"/>
                <a:gd name="connsiteX146" fmla="*/ 626619 w 2006029"/>
                <a:gd name="connsiteY146" fmla="*/ 237164 h 349629"/>
                <a:gd name="connsiteX147" fmla="*/ 626619 w 2006029"/>
                <a:gd name="connsiteY147" fmla="*/ 329471 h 349629"/>
                <a:gd name="connsiteX148" fmla="*/ 612835 w 2006029"/>
                <a:gd name="connsiteY148" fmla="*/ 332149 h 349629"/>
                <a:gd name="connsiteX149" fmla="*/ 612835 w 2006029"/>
                <a:gd name="connsiteY149" fmla="*/ 347901 h 349629"/>
                <a:gd name="connsiteX150" fmla="*/ 666156 w 2006029"/>
                <a:gd name="connsiteY150" fmla="*/ 347901 h 349629"/>
                <a:gd name="connsiteX151" fmla="*/ 666156 w 2006029"/>
                <a:gd name="connsiteY151" fmla="*/ 332149 h 349629"/>
                <a:gd name="connsiteX152" fmla="*/ 652294 w 2006029"/>
                <a:gd name="connsiteY152" fmla="*/ 329471 h 349629"/>
                <a:gd name="connsiteX153" fmla="*/ 652294 w 2006029"/>
                <a:gd name="connsiteY153" fmla="*/ 237164 h 349629"/>
                <a:gd name="connsiteX154" fmla="*/ 666156 w 2006029"/>
                <a:gd name="connsiteY154" fmla="*/ 234564 h 349629"/>
                <a:gd name="connsiteX155" fmla="*/ 666156 w 2006029"/>
                <a:gd name="connsiteY155" fmla="*/ 218812 h 349629"/>
                <a:gd name="connsiteX156" fmla="*/ 612835 w 2006029"/>
                <a:gd name="connsiteY156" fmla="*/ 218812 h 349629"/>
                <a:gd name="connsiteX157" fmla="*/ 612835 w 2006029"/>
                <a:gd name="connsiteY157" fmla="*/ 234564 h 349629"/>
                <a:gd name="connsiteX158" fmla="*/ 669307 w 2006029"/>
                <a:gd name="connsiteY158" fmla="*/ 190301 h 349629"/>
                <a:gd name="connsiteX159" fmla="*/ 604723 w 2006029"/>
                <a:gd name="connsiteY159" fmla="*/ 190301 h 349629"/>
                <a:gd name="connsiteX160" fmla="*/ 604723 w 2006029"/>
                <a:gd name="connsiteY160" fmla="*/ 204635 h 349629"/>
                <a:gd name="connsiteX161" fmla="*/ 669307 w 2006029"/>
                <a:gd name="connsiteY161" fmla="*/ 204635 h 349629"/>
                <a:gd name="connsiteX162" fmla="*/ 1987521 w 2006029"/>
                <a:gd name="connsiteY162" fmla="*/ 54124 h 349629"/>
                <a:gd name="connsiteX163" fmla="*/ 1943967 w 2006029"/>
                <a:gd name="connsiteY163" fmla="*/ 54124 h 349629"/>
                <a:gd name="connsiteX164" fmla="*/ 1943967 w 2006029"/>
                <a:gd name="connsiteY164" fmla="*/ 21832 h 349629"/>
                <a:gd name="connsiteX165" fmla="*/ 1985159 w 2006029"/>
                <a:gd name="connsiteY165" fmla="*/ 21832 h 349629"/>
                <a:gd name="connsiteX166" fmla="*/ 1986261 w 2006029"/>
                <a:gd name="connsiteY166" fmla="*/ 37584 h 349629"/>
                <a:gd name="connsiteX167" fmla="*/ 2006030 w 2006029"/>
                <a:gd name="connsiteY167" fmla="*/ 37584 h 349629"/>
                <a:gd name="connsiteX168" fmla="*/ 2006030 w 2006029"/>
                <a:gd name="connsiteY168" fmla="*/ 2300 h 349629"/>
                <a:gd name="connsiteX169" fmla="*/ 1904271 w 2006029"/>
                <a:gd name="connsiteY169" fmla="*/ 2300 h 349629"/>
                <a:gd name="connsiteX170" fmla="*/ 1904271 w 2006029"/>
                <a:gd name="connsiteY170" fmla="*/ 18052 h 349629"/>
                <a:gd name="connsiteX171" fmla="*/ 1917976 w 2006029"/>
                <a:gd name="connsiteY171" fmla="*/ 20651 h 349629"/>
                <a:gd name="connsiteX172" fmla="*/ 1917976 w 2006029"/>
                <a:gd name="connsiteY172" fmla="*/ 112958 h 349629"/>
                <a:gd name="connsiteX173" fmla="*/ 1904271 w 2006029"/>
                <a:gd name="connsiteY173" fmla="*/ 115636 h 349629"/>
                <a:gd name="connsiteX174" fmla="*/ 1904271 w 2006029"/>
                <a:gd name="connsiteY174" fmla="*/ 131388 h 349629"/>
                <a:gd name="connsiteX175" fmla="*/ 2006030 w 2006029"/>
                <a:gd name="connsiteY175" fmla="*/ 131388 h 349629"/>
                <a:gd name="connsiteX176" fmla="*/ 2006030 w 2006029"/>
                <a:gd name="connsiteY176" fmla="*/ 96261 h 349629"/>
                <a:gd name="connsiteX177" fmla="*/ 1986419 w 2006029"/>
                <a:gd name="connsiteY177" fmla="*/ 96261 h 349629"/>
                <a:gd name="connsiteX178" fmla="*/ 1985237 w 2006029"/>
                <a:gd name="connsiteY178" fmla="*/ 112013 h 349629"/>
                <a:gd name="connsiteX179" fmla="*/ 1943730 w 2006029"/>
                <a:gd name="connsiteY179" fmla="*/ 112013 h 349629"/>
                <a:gd name="connsiteX180" fmla="*/ 1943730 w 2006029"/>
                <a:gd name="connsiteY180" fmla="*/ 75232 h 349629"/>
                <a:gd name="connsiteX181" fmla="*/ 1987521 w 2006029"/>
                <a:gd name="connsiteY181" fmla="*/ 75232 h 349629"/>
                <a:gd name="connsiteX182" fmla="*/ 1850635 w 2006029"/>
                <a:gd name="connsiteY182" fmla="*/ 20100 h 349629"/>
                <a:gd name="connsiteX183" fmla="*/ 1850635 w 2006029"/>
                <a:gd name="connsiteY183" fmla="*/ 112407 h 349629"/>
                <a:gd name="connsiteX184" fmla="*/ 1836931 w 2006029"/>
                <a:gd name="connsiteY184" fmla="*/ 115085 h 349629"/>
                <a:gd name="connsiteX185" fmla="*/ 1836931 w 2006029"/>
                <a:gd name="connsiteY185" fmla="*/ 130837 h 349629"/>
                <a:gd name="connsiteX186" fmla="*/ 1890173 w 2006029"/>
                <a:gd name="connsiteY186" fmla="*/ 130837 h 349629"/>
                <a:gd name="connsiteX187" fmla="*/ 1890173 w 2006029"/>
                <a:gd name="connsiteY187" fmla="*/ 115085 h 349629"/>
                <a:gd name="connsiteX188" fmla="*/ 1876390 w 2006029"/>
                <a:gd name="connsiteY188" fmla="*/ 112407 h 349629"/>
                <a:gd name="connsiteX189" fmla="*/ 1876390 w 2006029"/>
                <a:gd name="connsiteY189" fmla="*/ 20100 h 349629"/>
                <a:gd name="connsiteX190" fmla="*/ 1890173 w 2006029"/>
                <a:gd name="connsiteY190" fmla="*/ 17501 h 349629"/>
                <a:gd name="connsiteX191" fmla="*/ 1890173 w 2006029"/>
                <a:gd name="connsiteY191" fmla="*/ 1748 h 349629"/>
                <a:gd name="connsiteX192" fmla="*/ 1836931 w 2006029"/>
                <a:gd name="connsiteY192" fmla="*/ 1748 h 349629"/>
                <a:gd name="connsiteX193" fmla="*/ 1836931 w 2006029"/>
                <a:gd name="connsiteY193" fmla="*/ 17501 h 349629"/>
                <a:gd name="connsiteX194" fmla="*/ 1783689 w 2006029"/>
                <a:gd name="connsiteY194" fmla="*/ 92165 h 349629"/>
                <a:gd name="connsiteX195" fmla="*/ 1783689 w 2006029"/>
                <a:gd name="connsiteY195" fmla="*/ 112407 h 349629"/>
                <a:gd name="connsiteX196" fmla="*/ 1769985 w 2006029"/>
                <a:gd name="connsiteY196" fmla="*/ 115085 h 349629"/>
                <a:gd name="connsiteX197" fmla="*/ 1769985 w 2006029"/>
                <a:gd name="connsiteY197" fmla="*/ 130837 h 349629"/>
                <a:gd name="connsiteX198" fmla="*/ 1823306 w 2006029"/>
                <a:gd name="connsiteY198" fmla="*/ 130837 h 349629"/>
                <a:gd name="connsiteX199" fmla="*/ 1823306 w 2006029"/>
                <a:gd name="connsiteY199" fmla="*/ 115085 h 349629"/>
                <a:gd name="connsiteX200" fmla="*/ 1809522 w 2006029"/>
                <a:gd name="connsiteY200" fmla="*/ 112407 h 349629"/>
                <a:gd name="connsiteX201" fmla="*/ 1809522 w 2006029"/>
                <a:gd name="connsiteY201" fmla="*/ 20100 h 349629"/>
                <a:gd name="connsiteX202" fmla="*/ 1823306 w 2006029"/>
                <a:gd name="connsiteY202" fmla="*/ 17501 h 349629"/>
                <a:gd name="connsiteX203" fmla="*/ 1823306 w 2006029"/>
                <a:gd name="connsiteY203" fmla="*/ 1748 h 349629"/>
                <a:gd name="connsiteX204" fmla="*/ 1776049 w 2006029"/>
                <a:gd name="connsiteY204" fmla="*/ 1748 h 349629"/>
                <a:gd name="connsiteX205" fmla="*/ 1743049 w 2006029"/>
                <a:gd name="connsiteY205" fmla="*/ 96261 h 349629"/>
                <a:gd name="connsiteX206" fmla="*/ 1742497 w 2006029"/>
                <a:gd name="connsiteY206" fmla="*/ 96261 h 349629"/>
                <a:gd name="connsiteX207" fmla="*/ 1709733 w 2006029"/>
                <a:gd name="connsiteY207" fmla="*/ 1748 h 349629"/>
                <a:gd name="connsiteX208" fmla="*/ 1662477 w 2006029"/>
                <a:gd name="connsiteY208" fmla="*/ 1748 h 349629"/>
                <a:gd name="connsiteX209" fmla="*/ 1662477 w 2006029"/>
                <a:gd name="connsiteY209" fmla="*/ 17501 h 349629"/>
                <a:gd name="connsiteX210" fmla="*/ 1676181 w 2006029"/>
                <a:gd name="connsiteY210" fmla="*/ 20100 h 349629"/>
                <a:gd name="connsiteX211" fmla="*/ 1676181 w 2006029"/>
                <a:gd name="connsiteY211" fmla="*/ 112407 h 349629"/>
                <a:gd name="connsiteX212" fmla="*/ 1662477 w 2006029"/>
                <a:gd name="connsiteY212" fmla="*/ 115085 h 349629"/>
                <a:gd name="connsiteX213" fmla="*/ 1662477 w 2006029"/>
                <a:gd name="connsiteY213" fmla="*/ 130837 h 349629"/>
                <a:gd name="connsiteX214" fmla="*/ 1715719 w 2006029"/>
                <a:gd name="connsiteY214" fmla="*/ 130837 h 349629"/>
                <a:gd name="connsiteX215" fmla="*/ 1715719 w 2006029"/>
                <a:gd name="connsiteY215" fmla="*/ 115085 h 349629"/>
                <a:gd name="connsiteX216" fmla="*/ 1701936 w 2006029"/>
                <a:gd name="connsiteY216" fmla="*/ 112407 h 349629"/>
                <a:gd name="connsiteX217" fmla="*/ 1701936 w 2006029"/>
                <a:gd name="connsiteY217" fmla="*/ 92165 h 349629"/>
                <a:gd name="connsiteX218" fmla="*/ 1699494 w 2006029"/>
                <a:gd name="connsiteY218" fmla="*/ 35773 h 349629"/>
                <a:gd name="connsiteX219" fmla="*/ 1700045 w 2006029"/>
                <a:gd name="connsiteY219" fmla="*/ 35773 h 349629"/>
                <a:gd name="connsiteX220" fmla="*/ 1734306 w 2006029"/>
                <a:gd name="connsiteY220" fmla="*/ 130286 h 349629"/>
                <a:gd name="connsiteX221" fmla="*/ 1751240 w 2006029"/>
                <a:gd name="connsiteY221" fmla="*/ 130286 h 349629"/>
                <a:gd name="connsiteX222" fmla="*/ 1785658 w 2006029"/>
                <a:gd name="connsiteY222" fmla="*/ 35064 h 349629"/>
                <a:gd name="connsiteX223" fmla="*/ 1786209 w 2006029"/>
                <a:gd name="connsiteY223" fmla="*/ 35064 h 349629"/>
                <a:gd name="connsiteX224" fmla="*/ 1587260 w 2006029"/>
                <a:gd name="connsiteY224" fmla="*/ 31362 h 349629"/>
                <a:gd name="connsiteX225" fmla="*/ 1587733 w 2006029"/>
                <a:gd name="connsiteY225" fmla="*/ 31362 h 349629"/>
                <a:gd name="connsiteX226" fmla="*/ 1602225 w 2006029"/>
                <a:gd name="connsiteY226" fmla="*/ 76728 h 349629"/>
                <a:gd name="connsiteX227" fmla="*/ 1572768 w 2006029"/>
                <a:gd name="connsiteY227" fmla="*/ 76728 h 349629"/>
                <a:gd name="connsiteX228" fmla="*/ 1526064 w 2006029"/>
                <a:gd name="connsiteY228" fmla="*/ 130364 h 349629"/>
                <a:gd name="connsiteX229" fmla="*/ 1570091 w 2006029"/>
                <a:gd name="connsiteY229" fmla="*/ 130364 h 349629"/>
                <a:gd name="connsiteX230" fmla="*/ 1570091 w 2006029"/>
                <a:gd name="connsiteY230" fmla="*/ 114612 h 349629"/>
                <a:gd name="connsiteX231" fmla="*/ 1561112 w 2006029"/>
                <a:gd name="connsiteY231" fmla="*/ 113037 h 349629"/>
                <a:gd name="connsiteX232" fmla="*/ 1566783 w 2006029"/>
                <a:gd name="connsiteY232" fmla="*/ 95395 h 349629"/>
                <a:gd name="connsiteX233" fmla="*/ 1608526 w 2006029"/>
                <a:gd name="connsiteY233" fmla="*/ 95395 h 349629"/>
                <a:gd name="connsiteX234" fmla="*/ 1614118 w 2006029"/>
                <a:gd name="connsiteY234" fmla="*/ 113037 h 349629"/>
                <a:gd name="connsiteX235" fmla="*/ 1605218 w 2006029"/>
                <a:gd name="connsiteY235" fmla="*/ 114612 h 349629"/>
                <a:gd name="connsiteX236" fmla="*/ 1605218 w 2006029"/>
                <a:gd name="connsiteY236" fmla="*/ 130364 h 349629"/>
                <a:gd name="connsiteX237" fmla="*/ 1648851 w 2006029"/>
                <a:gd name="connsiteY237" fmla="*/ 130364 h 349629"/>
                <a:gd name="connsiteX238" fmla="*/ 1648851 w 2006029"/>
                <a:gd name="connsiteY238" fmla="*/ 114612 h 349629"/>
                <a:gd name="connsiteX239" fmla="*/ 1639636 w 2006029"/>
                <a:gd name="connsiteY239" fmla="*/ 113273 h 349629"/>
                <a:gd name="connsiteX240" fmla="*/ 1600807 w 2006029"/>
                <a:gd name="connsiteY240" fmla="*/ 1433 h 349629"/>
                <a:gd name="connsiteX241" fmla="*/ 1574422 w 2006029"/>
                <a:gd name="connsiteY241" fmla="*/ 1433 h 349629"/>
                <a:gd name="connsiteX242" fmla="*/ 1535042 w 2006029"/>
                <a:gd name="connsiteY242" fmla="*/ 113273 h 349629"/>
                <a:gd name="connsiteX243" fmla="*/ 1525827 w 2006029"/>
                <a:gd name="connsiteY243" fmla="*/ 114612 h 349629"/>
                <a:gd name="connsiteX244" fmla="*/ 1415799 w 2006029"/>
                <a:gd name="connsiteY244" fmla="*/ 1748 h 349629"/>
                <a:gd name="connsiteX245" fmla="*/ 1415799 w 2006029"/>
                <a:gd name="connsiteY245" fmla="*/ 36009 h 349629"/>
                <a:gd name="connsiteX246" fmla="*/ 1435489 w 2006029"/>
                <a:gd name="connsiteY246" fmla="*/ 36009 h 349629"/>
                <a:gd name="connsiteX247" fmla="*/ 1436513 w 2006029"/>
                <a:gd name="connsiteY247" fmla="*/ 21675 h 349629"/>
                <a:gd name="connsiteX248" fmla="*/ 1460141 w 2006029"/>
                <a:gd name="connsiteY248" fmla="*/ 21675 h 349629"/>
                <a:gd name="connsiteX249" fmla="*/ 1460141 w 2006029"/>
                <a:gd name="connsiteY249" fmla="*/ 112249 h 349629"/>
                <a:gd name="connsiteX250" fmla="*/ 1446437 w 2006029"/>
                <a:gd name="connsiteY250" fmla="*/ 114927 h 349629"/>
                <a:gd name="connsiteX251" fmla="*/ 1446437 w 2006029"/>
                <a:gd name="connsiteY251" fmla="*/ 130679 h 349629"/>
                <a:gd name="connsiteX252" fmla="*/ 1499758 w 2006029"/>
                <a:gd name="connsiteY252" fmla="*/ 130679 h 349629"/>
                <a:gd name="connsiteX253" fmla="*/ 1499758 w 2006029"/>
                <a:gd name="connsiteY253" fmla="*/ 114927 h 349629"/>
                <a:gd name="connsiteX254" fmla="*/ 1485974 w 2006029"/>
                <a:gd name="connsiteY254" fmla="*/ 112249 h 349629"/>
                <a:gd name="connsiteX255" fmla="*/ 1485974 w 2006029"/>
                <a:gd name="connsiteY255" fmla="*/ 21675 h 349629"/>
                <a:gd name="connsiteX256" fmla="*/ 1509603 w 2006029"/>
                <a:gd name="connsiteY256" fmla="*/ 21675 h 349629"/>
                <a:gd name="connsiteX257" fmla="*/ 1510626 w 2006029"/>
                <a:gd name="connsiteY257" fmla="*/ 36009 h 349629"/>
                <a:gd name="connsiteX258" fmla="*/ 1530710 w 2006029"/>
                <a:gd name="connsiteY258" fmla="*/ 36009 h 349629"/>
                <a:gd name="connsiteX259" fmla="*/ 1530710 w 2006029"/>
                <a:gd name="connsiteY259" fmla="*/ 1748 h 349629"/>
                <a:gd name="connsiteX260" fmla="*/ 1400677 w 2006029"/>
                <a:gd name="connsiteY260" fmla="*/ 16555 h 349629"/>
                <a:gd name="connsiteX261" fmla="*/ 1380199 w 2006029"/>
                <a:gd name="connsiteY261" fmla="*/ 4505 h 349629"/>
                <a:gd name="connsiteX262" fmla="*/ 1353105 w 2006029"/>
                <a:gd name="connsiteY262" fmla="*/ 16 h 349629"/>
                <a:gd name="connsiteX263" fmla="*/ 1319868 w 2006029"/>
                <a:gd name="connsiteY263" fmla="*/ 10176 h 349629"/>
                <a:gd name="connsiteX264" fmla="*/ 1306558 w 2006029"/>
                <a:gd name="connsiteY264" fmla="*/ 35773 h 349629"/>
                <a:gd name="connsiteX265" fmla="*/ 1318293 w 2006029"/>
                <a:gd name="connsiteY265" fmla="*/ 60661 h 349629"/>
                <a:gd name="connsiteX266" fmla="*/ 1352948 w 2006029"/>
                <a:gd name="connsiteY266" fmla="*/ 76413 h 349629"/>
                <a:gd name="connsiteX267" fmla="*/ 1371378 w 2006029"/>
                <a:gd name="connsiteY267" fmla="*/ 84841 h 349629"/>
                <a:gd name="connsiteX268" fmla="*/ 1376655 w 2006029"/>
                <a:gd name="connsiteY268" fmla="*/ 96812 h 349629"/>
                <a:gd name="connsiteX269" fmla="*/ 1371142 w 2006029"/>
                <a:gd name="connsiteY269" fmla="*/ 108390 h 349629"/>
                <a:gd name="connsiteX270" fmla="*/ 1354996 w 2006029"/>
                <a:gd name="connsiteY270" fmla="*/ 112722 h 349629"/>
                <a:gd name="connsiteX271" fmla="*/ 1340110 w 2006029"/>
                <a:gd name="connsiteY271" fmla="*/ 110595 h 349629"/>
                <a:gd name="connsiteX272" fmla="*/ 1329556 w 2006029"/>
                <a:gd name="connsiteY272" fmla="*/ 105397 h 349629"/>
                <a:gd name="connsiteX273" fmla="*/ 1326799 w 2006029"/>
                <a:gd name="connsiteY273" fmla="*/ 87125 h 349629"/>
                <a:gd name="connsiteX274" fmla="*/ 1306873 w 2006029"/>
                <a:gd name="connsiteY274" fmla="*/ 87125 h 349629"/>
                <a:gd name="connsiteX275" fmla="*/ 1306873 w 2006029"/>
                <a:gd name="connsiteY275" fmla="*/ 113982 h 349629"/>
                <a:gd name="connsiteX276" fmla="*/ 1327351 w 2006029"/>
                <a:gd name="connsiteY276" fmla="*/ 127371 h 349629"/>
                <a:gd name="connsiteX277" fmla="*/ 1354996 w 2006029"/>
                <a:gd name="connsiteY277" fmla="*/ 132255 h 349629"/>
                <a:gd name="connsiteX278" fmla="*/ 1389414 w 2006029"/>
                <a:gd name="connsiteY278" fmla="*/ 122725 h 349629"/>
                <a:gd name="connsiteX279" fmla="*/ 1402488 w 2006029"/>
                <a:gd name="connsiteY279" fmla="*/ 96576 h 349629"/>
                <a:gd name="connsiteX280" fmla="*/ 1391541 w 2006029"/>
                <a:gd name="connsiteY280" fmla="*/ 71136 h 349629"/>
                <a:gd name="connsiteX281" fmla="*/ 1359249 w 2006029"/>
                <a:gd name="connsiteY281" fmla="*/ 55384 h 349629"/>
                <a:gd name="connsiteX282" fmla="*/ 1338299 w 2006029"/>
                <a:gd name="connsiteY282" fmla="*/ 46563 h 349629"/>
                <a:gd name="connsiteX283" fmla="*/ 1332313 w 2006029"/>
                <a:gd name="connsiteY283" fmla="*/ 35773 h 349629"/>
                <a:gd name="connsiteX284" fmla="*/ 1338062 w 2006029"/>
                <a:gd name="connsiteY284" fmla="*/ 24274 h 349629"/>
                <a:gd name="connsiteX285" fmla="*/ 1354444 w 2006029"/>
                <a:gd name="connsiteY285" fmla="*/ 19785 h 349629"/>
                <a:gd name="connsiteX286" fmla="*/ 1368149 w 2006029"/>
                <a:gd name="connsiteY286" fmla="*/ 21360 h 349629"/>
                <a:gd name="connsiteX287" fmla="*/ 1377915 w 2006029"/>
                <a:gd name="connsiteY287" fmla="*/ 25062 h 349629"/>
                <a:gd name="connsiteX288" fmla="*/ 1381302 w 2006029"/>
                <a:gd name="connsiteY288" fmla="*/ 42783 h 349629"/>
                <a:gd name="connsiteX289" fmla="*/ 1400677 w 2006029"/>
                <a:gd name="connsiteY289" fmla="*/ 42783 h 349629"/>
                <a:gd name="connsiteX290" fmla="*/ 1199916 w 2006029"/>
                <a:gd name="connsiteY290" fmla="*/ 1906 h 349629"/>
                <a:gd name="connsiteX291" fmla="*/ 1160536 w 2006029"/>
                <a:gd name="connsiteY291" fmla="*/ 1906 h 349629"/>
                <a:gd name="connsiteX292" fmla="*/ 1160536 w 2006029"/>
                <a:gd name="connsiteY292" fmla="*/ 17658 h 349629"/>
                <a:gd name="connsiteX293" fmla="*/ 1174240 w 2006029"/>
                <a:gd name="connsiteY293" fmla="*/ 20257 h 349629"/>
                <a:gd name="connsiteX294" fmla="*/ 1174240 w 2006029"/>
                <a:gd name="connsiteY294" fmla="*/ 87440 h 349629"/>
                <a:gd name="connsiteX295" fmla="*/ 1188417 w 2006029"/>
                <a:gd name="connsiteY295" fmla="*/ 120834 h 349629"/>
                <a:gd name="connsiteX296" fmla="*/ 1263003 w 2006029"/>
                <a:gd name="connsiteY296" fmla="*/ 120834 h 349629"/>
                <a:gd name="connsiteX297" fmla="*/ 1277259 w 2006029"/>
                <a:gd name="connsiteY297" fmla="*/ 87440 h 349629"/>
                <a:gd name="connsiteX298" fmla="*/ 1277259 w 2006029"/>
                <a:gd name="connsiteY298" fmla="*/ 20257 h 349629"/>
                <a:gd name="connsiteX299" fmla="*/ 1291042 w 2006029"/>
                <a:gd name="connsiteY299" fmla="*/ 17658 h 349629"/>
                <a:gd name="connsiteX300" fmla="*/ 1291042 w 2006029"/>
                <a:gd name="connsiteY300" fmla="*/ 1906 h 349629"/>
                <a:gd name="connsiteX301" fmla="*/ 1237800 w 2006029"/>
                <a:gd name="connsiteY301" fmla="*/ 1906 h 349629"/>
                <a:gd name="connsiteX302" fmla="*/ 1237800 w 2006029"/>
                <a:gd name="connsiteY302" fmla="*/ 17658 h 349629"/>
                <a:gd name="connsiteX303" fmla="*/ 1251504 w 2006029"/>
                <a:gd name="connsiteY303" fmla="*/ 20257 h 349629"/>
                <a:gd name="connsiteX304" fmla="*/ 1251504 w 2006029"/>
                <a:gd name="connsiteY304" fmla="*/ 87440 h 349629"/>
                <a:gd name="connsiteX305" fmla="*/ 1244652 w 2006029"/>
                <a:gd name="connsiteY305" fmla="*/ 106500 h 349629"/>
                <a:gd name="connsiteX306" fmla="*/ 1225671 w 2006029"/>
                <a:gd name="connsiteY306" fmla="*/ 112801 h 349629"/>
                <a:gd name="connsiteX307" fmla="*/ 1206847 w 2006029"/>
                <a:gd name="connsiteY307" fmla="*/ 106421 h 349629"/>
                <a:gd name="connsiteX308" fmla="*/ 1199995 w 2006029"/>
                <a:gd name="connsiteY308" fmla="*/ 87440 h 349629"/>
                <a:gd name="connsiteX309" fmla="*/ 1199995 w 2006029"/>
                <a:gd name="connsiteY309" fmla="*/ 20257 h 349629"/>
                <a:gd name="connsiteX310" fmla="*/ 1213778 w 2006029"/>
                <a:gd name="connsiteY310" fmla="*/ 17658 h 349629"/>
                <a:gd name="connsiteX311" fmla="*/ 1213778 w 2006029"/>
                <a:gd name="connsiteY311" fmla="*/ 1906 h 349629"/>
                <a:gd name="connsiteX312" fmla="*/ 1028140 w 2006029"/>
                <a:gd name="connsiteY312" fmla="*/ 130522 h 349629"/>
                <a:gd name="connsiteX313" fmla="*/ 1080673 w 2006029"/>
                <a:gd name="connsiteY313" fmla="*/ 130522 h 349629"/>
                <a:gd name="connsiteX314" fmla="*/ 1080673 w 2006029"/>
                <a:gd name="connsiteY314" fmla="*/ 114770 h 349629"/>
                <a:gd name="connsiteX315" fmla="*/ 1067599 w 2006029"/>
                <a:gd name="connsiteY315" fmla="*/ 112092 h 349629"/>
                <a:gd name="connsiteX316" fmla="*/ 1067599 w 2006029"/>
                <a:gd name="connsiteY316" fmla="*/ 76571 h 349629"/>
                <a:gd name="connsiteX317" fmla="*/ 1081776 w 2006029"/>
                <a:gd name="connsiteY317" fmla="*/ 76571 h 349629"/>
                <a:gd name="connsiteX318" fmla="*/ 1106506 w 2006029"/>
                <a:gd name="connsiteY318" fmla="*/ 113667 h 349629"/>
                <a:gd name="connsiteX319" fmla="*/ 1098630 w 2006029"/>
                <a:gd name="connsiteY319" fmla="*/ 114770 h 349629"/>
                <a:gd name="connsiteX320" fmla="*/ 1098630 w 2006029"/>
                <a:gd name="connsiteY320" fmla="*/ 130522 h 349629"/>
                <a:gd name="connsiteX321" fmla="*/ 1149588 w 2006029"/>
                <a:gd name="connsiteY321" fmla="*/ 130522 h 349629"/>
                <a:gd name="connsiteX322" fmla="*/ 1149588 w 2006029"/>
                <a:gd name="connsiteY322" fmla="*/ 114770 h 349629"/>
                <a:gd name="connsiteX323" fmla="*/ 1136672 w 2006029"/>
                <a:gd name="connsiteY323" fmla="*/ 112564 h 349629"/>
                <a:gd name="connsiteX324" fmla="*/ 1101229 w 2006029"/>
                <a:gd name="connsiteY324" fmla="*/ 61764 h 349629"/>
                <a:gd name="connsiteX325" fmla="*/ 1132734 w 2006029"/>
                <a:gd name="connsiteY325" fmla="*/ 19548 h 349629"/>
                <a:gd name="connsiteX326" fmla="*/ 1146674 w 2006029"/>
                <a:gd name="connsiteY326" fmla="*/ 17107 h 349629"/>
                <a:gd name="connsiteX327" fmla="*/ 1146674 w 2006029"/>
                <a:gd name="connsiteY327" fmla="*/ 1355 h 349629"/>
                <a:gd name="connsiteX328" fmla="*/ 1095716 w 2006029"/>
                <a:gd name="connsiteY328" fmla="*/ 1355 h 349629"/>
                <a:gd name="connsiteX329" fmla="*/ 1095716 w 2006029"/>
                <a:gd name="connsiteY329" fmla="*/ 17107 h 349629"/>
                <a:gd name="connsiteX330" fmla="*/ 1103592 w 2006029"/>
                <a:gd name="connsiteY330" fmla="*/ 18209 h 349629"/>
                <a:gd name="connsiteX331" fmla="*/ 1078861 w 2006029"/>
                <a:gd name="connsiteY331" fmla="*/ 54203 h 349629"/>
                <a:gd name="connsiteX332" fmla="*/ 1067599 w 2006029"/>
                <a:gd name="connsiteY332" fmla="*/ 54203 h 349629"/>
                <a:gd name="connsiteX333" fmla="*/ 1067599 w 2006029"/>
                <a:gd name="connsiteY333" fmla="*/ 19785 h 349629"/>
                <a:gd name="connsiteX334" fmla="*/ 1080673 w 2006029"/>
                <a:gd name="connsiteY334" fmla="*/ 17107 h 349629"/>
                <a:gd name="connsiteX335" fmla="*/ 1080673 w 2006029"/>
                <a:gd name="connsiteY335" fmla="*/ 1355 h 349629"/>
                <a:gd name="connsiteX336" fmla="*/ 1028140 w 2006029"/>
                <a:gd name="connsiteY336" fmla="*/ 1355 h 349629"/>
                <a:gd name="connsiteX337" fmla="*/ 1028140 w 2006029"/>
                <a:gd name="connsiteY337" fmla="*/ 17107 h 349629"/>
                <a:gd name="connsiteX338" fmla="*/ 1041844 w 2006029"/>
                <a:gd name="connsiteY338" fmla="*/ 19785 h 349629"/>
                <a:gd name="connsiteX339" fmla="*/ 1041844 w 2006029"/>
                <a:gd name="connsiteY339" fmla="*/ 112092 h 349629"/>
                <a:gd name="connsiteX340" fmla="*/ 1028140 w 2006029"/>
                <a:gd name="connsiteY340" fmla="*/ 114770 h 349629"/>
                <a:gd name="connsiteX341" fmla="*/ 991122 w 2006029"/>
                <a:gd name="connsiteY341" fmla="*/ 54124 h 349629"/>
                <a:gd name="connsiteX342" fmla="*/ 947568 w 2006029"/>
                <a:gd name="connsiteY342" fmla="*/ 54124 h 349629"/>
                <a:gd name="connsiteX343" fmla="*/ 947568 w 2006029"/>
                <a:gd name="connsiteY343" fmla="*/ 21832 h 349629"/>
                <a:gd name="connsiteX344" fmla="*/ 988759 w 2006029"/>
                <a:gd name="connsiteY344" fmla="*/ 21832 h 349629"/>
                <a:gd name="connsiteX345" fmla="*/ 989862 w 2006029"/>
                <a:gd name="connsiteY345" fmla="*/ 37584 h 349629"/>
                <a:gd name="connsiteX346" fmla="*/ 1009710 w 2006029"/>
                <a:gd name="connsiteY346" fmla="*/ 37584 h 349629"/>
                <a:gd name="connsiteX347" fmla="*/ 1009710 w 2006029"/>
                <a:gd name="connsiteY347" fmla="*/ 2300 h 349629"/>
                <a:gd name="connsiteX348" fmla="*/ 908109 w 2006029"/>
                <a:gd name="connsiteY348" fmla="*/ 2300 h 349629"/>
                <a:gd name="connsiteX349" fmla="*/ 908109 w 2006029"/>
                <a:gd name="connsiteY349" fmla="*/ 18052 h 349629"/>
                <a:gd name="connsiteX350" fmla="*/ 921813 w 2006029"/>
                <a:gd name="connsiteY350" fmla="*/ 20651 h 349629"/>
                <a:gd name="connsiteX351" fmla="*/ 921813 w 2006029"/>
                <a:gd name="connsiteY351" fmla="*/ 112958 h 349629"/>
                <a:gd name="connsiteX352" fmla="*/ 908109 w 2006029"/>
                <a:gd name="connsiteY352" fmla="*/ 115636 h 349629"/>
                <a:gd name="connsiteX353" fmla="*/ 908109 w 2006029"/>
                <a:gd name="connsiteY353" fmla="*/ 131388 h 349629"/>
                <a:gd name="connsiteX354" fmla="*/ 1009788 w 2006029"/>
                <a:gd name="connsiteY354" fmla="*/ 131388 h 349629"/>
                <a:gd name="connsiteX355" fmla="*/ 1009788 w 2006029"/>
                <a:gd name="connsiteY355" fmla="*/ 96261 h 349629"/>
                <a:gd name="connsiteX356" fmla="*/ 990256 w 2006029"/>
                <a:gd name="connsiteY356" fmla="*/ 96261 h 349629"/>
                <a:gd name="connsiteX357" fmla="*/ 989074 w 2006029"/>
                <a:gd name="connsiteY357" fmla="*/ 112013 h 349629"/>
                <a:gd name="connsiteX358" fmla="*/ 947568 w 2006029"/>
                <a:gd name="connsiteY358" fmla="*/ 112013 h 349629"/>
                <a:gd name="connsiteX359" fmla="*/ 947568 w 2006029"/>
                <a:gd name="connsiteY359" fmla="*/ 75232 h 349629"/>
                <a:gd name="connsiteX360" fmla="*/ 991122 w 2006029"/>
                <a:gd name="connsiteY360" fmla="*/ 75232 h 349629"/>
                <a:gd name="connsiteX361" fmla="*/ 881488 w 2006029"/>
                <a:gd name="connsiteY361" fmla="*/ 1906 h 349629"/>
                <a:gd name="connsiteX362" fmla="*/ 842107 w 2006029"/>
                <a:gd name="connsiteY362" fmla="*/ 1906 h 349629"/>
                <a:gd name="connsiteX363" fmla="*/ 842107 w 2006029"/>
                <a:gd name="connsiteY363" fmla="*/ 17658 h 349629"/>
                <a:gd name="connsiteX364" fmla="*/ 855890 w 2006029"/>
                <a:gd name="connsiteY364" fmla="*/ 20257 h 349629"/>
                <a:gd name="connsiteX365" fmla="*/ 855890 w 2006029"/>
                <a:gd name="connsiteY365" fmla="*/ 88542 h 349629"/>
                <a:gd name="connsiteX366" fmla="*/ 855339 w 2006029"/>
                <a:gd name="connsiteY366" fmla="*/ 88542 h 349629"/>
                <a:gd name="connsiteX367" fmla="*/ 803436 w 2006029"/>
                <a:gd name="connsiteY367" fmla="*/ 1906 h 349629"/>
                <a:gd name="connsiteX368" fmla="*/ 764056 w 2006029"/>
                <a:gd name="connsiteY368" fmla="*/ 1906 h 349629"/>
                <a:gd name="connsiteX369" fmla="*/ 764056 w 2006029"/>
                <a:gd name="connsiteY369" fmla="*/ 17658 h 349629"/>
                <a:gd name="connsiteX370" fmla="*/ 777760 w 2006029"/>
                <a:gd name="connsiteY370" fmla="*/ 20257 h 349629"/>
                <a:gd name="connsiteX371" fmla="*/ 777760 w 2006029"/>
                <a:gd name="connsiteY371" fmla="*/ 112564 h 349629"/>
                <a:gd name="connsiteX372" fmla="*/ 764056 w 2006029"/>
                <a:gd name="connsiteY372" fmla="*/ 115242 h 349629"/>
                <a:gd name="connsiteX373" fmla="*/ 764056 w 2006029"/>
                <a:gd name="connsiteY373" fmla="*/ 130994 h 349629"/>
                <a:gd name="connsiteX374" fmla="*/ 817376 w 2006029"/>
                <a:gd name="connsiteY374" fmla="*/ 130994 h 349629"/>
                <a:gd name="connsiteX375" fmla="*/ 817376 w 2006029"/>
                <a:gd name="connsiteY375" fmla="*/ 115242 h 349629"/>
                <a:gd name="connsiteX376" fmla="*/ 803593 w 2006029"/>
                <a:gd name="connsiteY376" fmla="*/ 112564 h 349629"/>
                <a:gd name="connsiteX377" fmla="*/ 803593 w 2006029"/>
                <a:gd name="connsiteY377" fmla="*/ 44200 h 349629"/>
                <a:gd name="connsiteX378" fmla="*/ 804066 w 2006029"/>
                <a:gd name="connsiteY378" fmla="*/ 44200 h 349629"/>
                <a:gd name="connsiteX379" fmla="*/ 856048 w 2006029"/>
                <a:gd name="connsiteY379" fmla="*/ 130837 h 349629"/>
                <a:gd name="connsiteX380" fmla="*/ 881724 w 2006029"/>
                <a:gd name="connsiteY380" fmla="*/ 130837 h 349629"/>
                <a:gd name="connsiteX381" fmla="*/ 881724 w 2006029"/>
                <a:gd name="connsiteY381" fmla="*/ 20572 h 349629"/>
                <a:gd name="connsiteX382" fmla="*/ 895507 w 2006029"/>
                <a:gd name="connsiteY382" fmla="*/ 17973 h 349629"/>
                <a:gd name="connsiteX383" fmla="*/ 895507 w 2006029"/>
                <a:gd name="connsiteY383" fmla="*/ 2221 h 349629"/>
                <a:gd name="connsiteX384" fmla="*/ 698448 w 2006029"/>
                <a:gd name="connsiteY384" fmla="*/ 16713 h 349629"/>
                <a:gd name="connsiteX385" fmla="*/ 677970 w 2006029"/>
                <a:gd name="connsiteY385" fmla="*/ 4663 h 349629"/>
                <a:gd name="connsiteX386" fmla="*/ 650956 w 2006029"/>
                <a:gd name="connsiteY386" fmla="*/ 173 h 349629"/>
                <a:gd name="connsiteX387" fmla="*/ 617640 w 2006029"/>
                <a:gd name="connsiteY387" fmla="*/ 10333 h 349629"/>
                <a:gd name="connsiteX388" fmla="*/ 604408 w 2006029"/>
                <a:gd name="connsiteY388" fmla="*/ 35930 h 349629"/>
                <a:gd name="connsiteX389" fmla="*/ 616143 w 2006029"/>
                <a:gd name="connsiteY389" fmla="*/ 60819 h 349629"/>
                <a:gd name="connsiteX390" fmla="*/ 650719 w 2006029"/>
                <a:gd name="connsiteY390" fmla="*/ 76571 h 349629"/>
                <a:gd name="connsiteX391" fmla="*/ 669149 w 2006029"/>
                <a:gd name="connsiteY391" fmla="*/ 84998 h 349629"/>
                <a:gd name="connsiteX392" fmla="*/ 674426 w 2006029"/>
                <a:gd name="connsiteY392" fmla="*/ 96970 h 349629"/>
                <a:gd name="connsiteX393" fmla="*/ 668913 w 2006029"/>
                <a:gd name="connsiteY393" fmla="*/ 108548 h 349629"/>
                <a:gd name="connsiteX394" fmla="*/ 653161 w 2006029"/>
                <a:gd name="connsiteY394" fmla="*/ 112880 h 349629"/>
                <a:gd name="connsiteX395" fmla="*/ 638354 w 2006029"/>
                <a:gd name="connsiteY395" fmla="*/ 110753 h 349629"/>
                <a:gd name="connsiteX396" fmla="*/ 627721 w 2006029"/>
                <a:gd name="connsiteY396" fmla="*/ 105555 h 349629"/>
                <a:gd name="connsiteX397" fmla="*/ 625043 w 2006029"/>
                <a:gd name="connsiteY397" fmla="*/ 87282 h 349629"/>
                <a:gd name="connsiteX398" fmla="*/ 604487 w 2006029"/>
                <a:gd name="connsiteY398" fmla="*/ 87282 h 349629"/>
                <a:gd name="connsiteX399" fmla="*/ 604487 w 2006029"/>
                <a:gd name="connsiteY399" fmla="*/ 114140 h 349629"/>
                <a:gd name="connsiteX400" fmla="*/ 625043 w 2006029"/>
                <a:gd name="connsiteY400" fmla="*/ 127529 h 349629"/>
                <a:gd name="connsiteX401" fmla="*/ 652610 w 2006029"/>
                <a:gd name="connsiteY401" fmla="*/ 132412 h 349629"/>
                <a:gd name="connsiteX402" fmla="*/ 687107 w 2006029"/>
                <a:gd name="connsiteY402" fmla="*/ 122882 h 349629"/>
                <a:gd name="connsiteX403" fmla="*/ 700181 w 2006029"/>
                <a:gd name="connsiteY403" fmla="*/ 96734 h 349629"/>
                <a:gd name="connsiteX404" fmla="*/ 689154 w 2006029"/>
                <a:gd name="connsiteY404" fmla="*/ 71294 h 349629"/>
                <a:gd name="connsiteX405" fmla="*/ 656863 w 2006029"/>
                <a:gd name="connsiteY405" fmla="*/ 55542 h 349629"/>
                <a:gd name="connsiteX406" fmla="*/ 635991 w 2006029"/>
                <a:gd name="connsiteY406" fmla="*/ 47114 h 349629"/>
                <a:gd name="connsiteX407" fmla="*/ 629926 w 2006029"/>
                <a:gd name="connsiteY407" fmla="*/ 36324 h 349629"/>
                <a:gd name="connsiteX408" fmla="*/ 635676 w 2006029"/>
                <a:gd name="connsiteY408" fmla="*/ 24825 h 349629"/>
                <a:gd name="connsiteX409" fmla="*/ 652137 w 2006029"/>
                <a:gd name="connsiteY409" fmla="*/ 20336 h 349629"/>
                <a:gd name="connsiteX410" fmla="*/ 665841 w 2006029"/>
                <a:gd name="connsiteY410" fmla="*/ 21911 h 349629"/>
                <a:gd name="connsiteX411" fmla="*/ 675608 w 2006029"/>
                <a:gd name="connsiteY411" fmla="*/ 25613 h 349629"/>
                <a:gd name="connsiteX412" fmla="*/ 678994 w 2006029"/>
                <a:gd name="connsiteY412" fmla="*/ 43334 h 349629"/>
                <a:gd name="connsiteX413" fmla="*/ 698291 w 2006029"/>
                <a:gd name="connsiteY413" fmla="*/ 43334 h 349629"/>
                <a:gd name="connsiteX414" fmla="*/ 474611 w 2006029"/>
                <a:gd name="connsiteY414" fmla="*/ 1906 h 349629"/>
                <a:gd name="connsiteX415" fmla="*/ 474611 w 2006029"/>
                <a:gd name="connsiteY415" fmla="*/ 36167 h 349629"/>
                <a:gd name="connsiteX416" fmla="*/ 494222 w 2006029"/>
                <a:gd name="connsiteY416" fmla="*/ 36167 h 349629"/>
                <a:gd name="connsiteX417" fmla="*/ 495246 w 2006029"/>
                <a:gd name="connsiteY417" fmla="*/ 21832 h 349629"/>
                <a:gd name="connsiteX418" fmla="*/ 518874 w 2006029"/>
                <a:gd name="connsiteY418" fmla="*/ 21832 h 349629"/>
                <a:gd name="connsiteX419" fmla="*/ 518874 w 2006029"/>
                <a:gd name="connsiteY419" fmla="*/ 112407 h 349629"/>
                <a:gd name="connsiteX420" fmla="*/ 505091 w 2006029"/>
                <a:gd name="connsiteY420" fmla="*/ 115085 h 349629"/>
                <a:gd name="connsiteX421" fmla="*/ 505091 w 2006029"/>
                <a:gd name="connsiteY421" fmla="*/ 130837 h 349629"/>
                <a:gd name="connsiteX422" fmla="*/ 558412 w 2006029"/>
                <a:gd name="connsiteY422" fmla="*/ 130837 h 349629"/>
                <a:gd name="connsiteX423" fmla="*/ 558412 w 2006029"/>
                <a:gd name="connsiteY423" fmla="*/ 115085 h 349629"/>
                <a:gd name="connsiteX424" fmla="*/ 544708 w 2006029"/>
                <a:gd name="connsiteY424" fmla="*/ 112407 h 349629"/>
                <a:gd name="connsiteX425" fmla="*/ 544708 w 2006029"/>
                <a:gd name="connsiteY425" fmla="*/ 21832 h 349629"/>
                <a:gd name="connsiteX426" fmla="*/ 568336 w 2006029"/>
                <a:gd name="connsiteY426" fmla="*/ 21832 h 349629"/>
                <a:gd name="connsiteX427" fmla="*/ 569438 w 2006029"/>
                <a:gd name="connsiteY427" fmla="*/ 36167 h 349629"/>
                <a:gd name="connsiteX428" fmla="*/ 589207 w 2006029"/>
                <a:gd name="connsiteY428" fmla="*/ 36167 h 349629"/>
                <a:gd name="connsiteX429" fmla="*/ 589207 w 2006029"/>
                <a:gd name="connsiteY429" fmla="*/ 1906 h 349629"/>
                <a:gd name="connsiteX430" fmla="*/ 459568 w 2006029"/>
                <a:gd name="connsiteY430" fmla="*/ 16713 h 349629"/>
                <a:gd name="connsiteX431" fmla="*/ 439090 w 2006029"/>
                <a:gd name="connsiteY431" fmla="*/ 4663 h 349629"/>
                <a:gd name="connsiteX432" fmla="*/ 412075 w 2006029"/>
                <a:gd name="connsiteY432" fmla="*/ 173 h 349629"/>
                <a:gd name="connsiteX433" fmla="*/ 378759 w 2006029"/>
                <a:gd name="connsiteY433" fmla="*/ 10333 h 349629"/>
                <a:gd name="connsiteX434" fmla="*/ 365055 w 2006029"/>
                <a:gd name="connsiteY434" fmla="*/ 35930 h 349629"/>
                <a:gd name="connsiteX435" fmla="*/ 376790 w 2006029"/>
                <a:gd name="connsiteY435" fmla="*/ 60819 h 349629"/>
                <a:gd name="connsiteX436" fmla="*/ 411445 w 2006029"/>
                <a:gd name="connsiteY436" fmla="*/ 76571 h 349629"/>
                <a:gd name="connsiteX437" fmla="*/ 429796 w 2006029"/>
                <a:gd name="connsiteY437" fmla="*/ 84998 h 349629"/>
                <a:gd name="connsiteX438" fmla="*/ 435073 w 2006029"/>
                <a:gd name="connsiteY438" fmla="*/ 96970 h 349629"/>
                <a:gd name="connsiteX439" fmla="*/ 429560 w 2006029"/>
                <a:gd name="connsiteY439" fmla="*/ 108548 h 349629"/>
                <a:gd name="connsiteX440" fmla="*/ 413808 w 2006029"/>
                <a:gd name="connsiteY440" fmla="*/ 112880 h 349629"/>
                <a:gd name="connsiteX441" fmla="*/ 398922 w 2006029"/>
                <a:gd name="connsiteY441" fmla="*/ 110753 h 349629"/>
                <a:gd name="connsiteX442" fmla="*/ 388447 w 2006029"/>
                <a:gd name="connsiteY442" fmla="*/ 105555 h 349629"/>
                <a:gd name="connsiteX443" fmla="*/ 385690 w 2006029"/>
                <a:gd name="connsiteY443" fmla="*/ 87282 h 349629"/>
                <a:gd name="connsiteX444" fmla="*/ 365527 w 2006029"/>
                <a:gd name="connsiteY444" fmla="*/ 87282 h 349629"/>
                <a:gd name="connsiteX445" fmla="*/ 365527 w 2006029"/>
                <a:gd name="connsiteY445" fmla="*/ 114140 h 349629"/>
                <a:gd name="connsiteX446" fmla="*/ 386084 w 2006029"/>
                <a:gd name="connsiteY446" fmla="*/ 127529 h 349629"/>
                <a:gd name="connsiteX447" fmla="*/ 413650 w 2006029"/>
                <a:gd name="connsiteY447" fmla="*/ 132412 h 349629"/>
                <a:gd name="connsiteX448" fmla="*/ 448147 w 2006029"/>
                <a:gd name="connsiteY448" fmla="*/ 122882 h 349629"/>
                <a:gd name="connsiteX449" fmla="*/ 461221 w 2006029"/>
                <a:gd name="connsiteY449" fmla="*/ 96734 h 349629"/>
                <a:gd name="connsiteX450" fmla="*/ 450195 w 2006029"/>
                <a:gd name="connsiteY450" fmla="*/ 71294 h 349629"/>
                <a:gd name="connsiteX451" fmla="*/ 417982 w 2006029"/>
                <a:gd name="connsiteY451" fmla="*/ 55542 h 349629"/>
                <a:gd name="connsiteX452" fmla="*/ 397032 w 2006029"/>
                <a:gd name="connsiteY452" fmla="*/ 47114 h 349629"/>
                <a:gd name="connsiteX453" fmla="*/ 390967 w 2006029"/>
                <a:gd name="connsiteY453" fmla="*/ 36324 h 349629"/>
                <a:gd name="connsiteX454" fmla="*/ 396795 w 2006029"/>
                <a:gd name="connsiteY454" fmla="*/ 24825 h 349629"/>
                <a:gd name="connsiteX455" fmla="*/ 413178 w 2006029"/>
                <a:gd name="connsiteY455" fmla="*/ 20336 h 349629"/>
                <a:gd name="connsiteX456" fmla="*/ 426882 w 2006029"/>
                <a:gd name="connsiteY456" fmla="*/ 21911 h 349629"/>
                <a:gd name="connsiteX457" fmla="*/ 436648 w 2006029"/>
                <a:gd name="connsiteY457" fmla="*/ 25613 h 349629"/>
                <a:gd name="connsiteX458" fmla="*/ 440035 w 2006029"/>
                <a:gd name="connsiteY458" fmla="*/ 43334 h 349629"/>
                <a:gd name="connsiteX459" fmla="*/ 459568 w 2006029"/>
                <a:gd name="connsiteY459" fmla="*/ 43334 h 349629"/>
                <a:gd name="connsiteX460" fmla="*/ 347885 w 2006029"/>
                <a:gd name="connsiteY460" fmla="*/ 130522 h 349629"/>
                <a:gd name="connsiteX461" fmla="*/ 347885 w 2006029"/>
                <a:gd name="connsiteY461" fmla="*/ 94371 h 349629"/>
                <a:gd name="connsiteX462" fmla="*/ 328195 w 2006029"/>
                <a:gd name="connsiteY462" fmla="*/ 94371 h 349629"/>
                <a:gd name="connsiteX463" fmla="*/ 326935 w 2006029"/>
                <a:gd name="connsiteY463" fmla="*/ 110517 h 349629"/>
                <a:gd name="connsiteX464" fmla="*/ 290626 w 2006029"/>
                <a:gd name="connsiteY464" fmla="*/ 110517 h 349629"/>
                <a:gd name="connsiteX465" fmla="*/ 290626 w 2006029"/>
                <a:gd name="connsiteY465" fmla="*/ 20100 h 349629"/>
                <a:gd name="connsiteX466" fmla="*/ 304409 w 2006029"/>
                <a:gd name="connsiteY466" fmla="*/ 17501 h 349629"/>
                <a:gd name="connsiteX467" fmla="*/ 304409 w 2006029"/>
                <a:gd name="connsiteY467" fmla="*/ 1748 h 349629"/>
                <a:gd name="connsiteX468" fmla="*/ 251167 w 2006029"/>
                <a:gd name="connsiteY468" fmla="*/ 1748 h 349629"/>
                <a:gd name="connsiteX469" fmla="*/ 251167 w 2006029"/>
                <a:gd name="connsiteY469" fmla="*/ 17501 h 349629"/>
                <a:gd name="connsiteX470" fmla="*/ 264872 w 2006029"/>
                <a:gd name="connsiteY470" fmla="*/ 20100 h 349629"/>
                <a:gd name="connsiteX471" fmla="*/ 264872 w 2006029"/>
                <a:gd name="connsiteY471" fmla="*/ 112407 h 349629"/>
                <a:gd name="connsiteX472" fmla="*/ 251167 w 2006029"/>
                <a:gd name="connsiteY472" fmla="*/ 115085 h 349629"/>
                <a:gd name="connsiteX473" fmla="*/ 251167 w 2006029"/>
                <a:gd name="connsiteY473" fmla="*/ 130837 h 349629"/>
                <a:gd name="connsiteX474" fmla="*/ 176502 w 2006029"/>
                <a:gd name="connsiteY474" fmla="*/ 31362 h 349629"/>
                <a:gd name="connsiteX475" fmla="*/ 177054 w 2006029"/>
                <a:gd name="connsiteY475" fmla="*/ 31362 h 349629"/>
                <a:gd name="connsiteX476" fmla="*/ 191782 w 2006029"/>
                <a:gd name="connsiteY476" fmla="*/ 76886 h 349629"/>
                <a:gd name="connsiteX477" fmla="*/ 162010 w 2006029"/>
                <a:gd name="connsiteY477" fmla="*/ 76886 h 349629"/>
                <a:gd name="connsiteX478" fmla="*/ 115463 w 2006029"/>
                <a:gd name="connsiteY478" fmla="*/ 130364 h 349629"/>
                <a:gd name="connsiteX479" fmla="*/ 159175 w 2006029"/>
                <a:gd name="connsiteY479" fmla="*/ 130364 h 349629"/>
                <a:gd name="connsiteX480" fmla="*/ 159175 w 2006029"/>
                <a:gd name="connsiteY480" fmla="*/ 114612 h 349629"/>
                <a:gd name="connsiteX481" fmla="*/ 150275 w 2006029"/>
                <a:gd name="connsiteY481" fmla="*/ 113037 h 349629"/>
                <a:gd name="connsiteX482" fmla="*/ 155946 w 2006029"/>
                <a:gd name="connsiteY482" fmla="*/ 95395 h 349629"/>
                <a:gd name="connsiteX483" fmla="*/ 197610 w 2006029"/>
                <a:gd name="connsiteY483" fmla="*/ 95395 h 349629"/>
                <a:gd name="connsiteX484" fmla="*/ 203281 w 2006029"/>
                <a:gd name="connsiteY484" fmla="*/ 113037 h 349629"/>
                <a:gd name="connsiteX485" fmla="*/ 194381 w 2006029"/>
                <a:gd name="connsiteY485" fmla="*/ 114612 h 349629"/>
                <a:gd name="connsiteX486" fmla="*/ 194381 w 2006029"/>
                <a:gd name="connsiteY486" fmla="*/ 130364 h 349629"/>
                <a:gd name="connsiteX487" fmla="*/ 238172 w 2006029"/>
                <a:gd name="connsiteY487" fmla="*/ 130364 h 349629"/>
                <a:gd name="connsiteX488" fmla="*/ 238172 w 2006029"/>
                <a:gd name="connsiteY488" fmla="*/ 114612 h 349629"/>
                <a:gd name="connsiteX489" fmla="*/ 228957 w 2006029"/>
                <a:gd name="connsiteY489" fmla="*/ 113273 h 349629"/>
                <a:gd name="connsiteX490" fmla="*/ 190128 w 2006029"/>
                <a:gd name="connsiteY490" fmla="*/ 1433 h 349629"/>
                <a:gd name="connsiteX491" fmla="*/ 163743 w 2006029"/>
                <a:gd name="connsiteY491" fmla="*/ 1433 h 349629"/>
                <a:gd name="connsiteX492" fmla="*/ 124363 w 2006029"/>
                <a:gd name="connsiteY492" fmla="*/ 113273 h 349629"/>
                <a:gd name="connsiteX493" fmla="*/ 115227 w 2006029"/>
                <a:gd name="connsiteY493" fmla="*/ 114612 h 349629"/>
                <a:gd name="connsiteX494" fmla="*/ 47020 w 2006029"/>
                <a:gd name="connsiteY494" fmla="*/ 17343 h 349629"/>
                <a:gd name="connsiteX495" fmla="*/ 37254 w 2006029"/>
                <a:gd name="connsiteY495" fmla="*/ 19076 h 349629"/>
                <a:gd name="connsiteX496" fmla="*/ 60015 w 2006029"/>
                <a:gd name="connsiteY496" fmla="*/ 96182 h 349629"/>
                <a:gd name="connsiteX497" fmla="*/ 61591 w 2006029"/>
                <a:gd name="connsiteY497" fmla="*/ 103271 h 349629"/>
                <a:gd name="connsiteX498" fmla="*/ 62142 w 2006029"/>
                <a:gd name="connsiteY498" fmla="*/ 103271 h 349629"/>
                <a:gd name="connsiteX499" fmla="*/ 63638 w 2006029"/>
                <a:gd name="connsiteY499" fmla="*/ 96340 h 349629"/>
                <a:gd name="connsiteX500" fmla="*/ 86479 w 2006029"/>
                <a:gd name="connsiteY500" fmla="*/ 19076 h 349629"/>
                <a:gd name="connsiteX501" fmla="*/ 76791 w 2006029"/>
                <a:gd name="connsiteY501" fmla="*/ 17343 h 349629"/>
                <a:gd name="connsiteX502" fmla="*/ 76791 w 2006029"/>
                <a:gd name="connsiteY502" fmla="*/ 1591 h 349629"/>
                <a:gd name="connsiteX503" fmla="*/ 124048 w 2006029"/>
                <a:gd name="connsiteY503" fmla="*/ 1591 h 349629"/>
                <a:gd name="connsiteX504" fmla="*/ 124048 w 2006029"/>
                <a:gd name="connsiteY504" fmla="*/ 17343 h 349629"/>
                <a:gd name="connsiteX505" fmla="*/ 113258 w 2006029"/>
                <a:gd name="connsiteY505" fmla="*/ 18761 h 349629"/>
                <a:gd name="connsiteX506" fmla="*/ 75374 w 2006029"/>
                <a:gd name="connsiteY506" fmla="*/ 130364 h 349629"/>
                <a:gd name="connsiteX507" fmla="*/ 48595 w 2006029"/>
                <a:gd name="connsiteY507" fmla="*/ 130364 h 349629"/>
                <a:gd name="connsiteX508" fmla="*/ 10633 w 2006029"/>
                <a:gd name="connsiteY508" fmla="*/ 18918 h 349629"/>
                <a:gd name="connsiteX509" fmla="*/ 0 w 2006029"/>
                <a:gd name="connsiteY509" fmla="*/ 17501 h 349629"/>
                <a:gd name="connsiteX510" fmla="*/ 0 w 2006029"/>
                <a:gd name="connsiteY510" fmla="*/ 1748 h 349629"/>
                <a:gd name="connsiteX511" fmla="*/ 47256 w 2006029"/>
                <a:gd name="connsiteY511" fmla="*/ 1748 h 34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006029" h="349629">
                  <a:moveTo>
                    <a:pt x="1359564" y="237164"/>
                  </a:moveTo>
                  <a:lnTo>
                    <a:pt x="1359564" y="329471"/>
                  </a:lnTo>
                  <a:lnTo>
                    <a:pt x="1345781" y="332149"/>
                  </a:lnTo>
                  <a:lnTo>
                    <a:pt x="1345781" y="347901"/>
                  </a:lnTo>
                  <a:lnTo>
                    <a:pt x="1399023" y="347901"/>
                  </a:lnTo>
                  <a:lnTo>
                    <a:pt x="1399023" y="332149"/>
                  </a:lnTo>
                  <a:lnTo>
                    <a:pt x="1385240" y="329471"/>
                  </a:lnTo>
                  <a:lnTo>
                    <a:pt x="1385240" y="237164"/>
                  </a:lnTo>
                  <a:lnTo>
                    <a:pt x="1399023" y="234564"/>
                  </a:lnTo>
                  <a:lnTo>
                    <a:pt x="1399023" y="218812"/>
                  </a:lnTo>
                  <a:lnTo>
                    <a:pt x="1345781" y="218812"/>
                  </a:lnTo>
                  <a:lnTo>
                    <a:pt x="1345781" y="234564"/>
                  </a:lnTo>
                  <a:close/>
                  <a:moveTo>
                    <a:pt x="1292539" y="309229"/>
                  </a:moveTo>
                  <a:lnTo>
                    <a:pt x="1292539" y="329471"/>
                  </a:lnTo>
                  <a:lnTo>
                    <a:pt x="1278913" y="332149"/>
                  </a:lnTo>
                  <a:lnTo>
                    <a:pt x="1278913" y="347901"/>
                  </a:lnTo>
                  <a:lnTo>
                    <a:pt x="1332155" y="347901"/>
                  </a:lnTo>
                  <a:lnTo>
                    <a:pt x="1332155" y="332149"/>
                  </a:lnTo>
                  <a:lnTo>
                    <a:pt x="1318372" y="329471"/>
                  </a:lnTo>
                  <a:lnTo>
                    <a:pt x="1318372" y="237164"/>
                  </a:lnTo>
                  <a:lnTo>
                    <a:pt x="1332155" y="234564"/>
                  </a:lnTo>
                  <a:lnTo>
                    <a:pt x="1332155" y="218812"/>
                  </a:lnTo>
                  <a:lnTo>
                    <a:pt x="1284899" y="218812"/>
                  </a:lnTo>
                  <a:lnTo>
                    <a:pt x="1251898" y="313325"/>
                  </a:lnTo>
                  <a:lnTo>
                    <a:pt x="1251347" y="313325"/>
                  </a:lnTo>
                  <a:lnTo>
                    <a:pt x="1218582" y="218812"/>
                  </a:lnTo>
                  <a:lnTo>
                    <a:pt x="1171326" y="218812"/>
                  </a:lnTo>
                  <a:lnTo>
                    <a:pt x="1171326" y="234564"/>
                  </a:lnTo>
                  <a:lnTo>
                    <a:pt x="1185031" y="237164"/>
                  </a:lnTo>
                  <a:lnTo>
                    <a:pt x="1185031" y="329471"/>
                  </a:lnTo>
                  <a:lnTo>
                    <a:pt x="1171326" y="332149"/>
                  </a:lnTo>
                  <a:lnTo>
                    <a:pt x="1171326" y="347901"/>
                  </a:lnTo>
                  <a:lnTo>
                    <a:pt x="1224647" y="347901"/>
                  </a:lnTo>
                  <a:lnTo>
                    <a:pt x="1224647" y="332149"/>
                  </a:lnTo>
                  <a:lnTo>
                    <a:pt x="1210785" y="329471"/>
                  </a:lnTo>
                  <a:lnTo>
                    <a:pt x="1210785" y="309229"/>
                  </a:lnTo>
                  <a:lnTo>
                    <a:pt x="1208344" y="252837"/>
                  </a:lnTo>
                  <a:lnTo>
                    <a:pt x="1208895" y="252837"/>
                  </a:lnTo>
                  <a:lnTo>
                    <a:pt x="1243156" y="347349"/>
                  </a:lnTo>
                  <a:lnTo>
                    <a:pt x="1260483" y="347349"/>
                  </a:lnTo>
                  <a:lnTo>
                    <a:pt x="1294429" y="252364"/>
                  </a:lnTo>
                  <a:lnTo>
                    <a:pt x="1294980" y="252364"/>
                  </a:lnTo>
                  <a:close/>
                  <a:moveTo>
                    <a:pt x="1067756" y="218970"/>
                  </a:moveTo>
                  <a:lnTo>
                    <a:pt x="1028376" y="218970"/>
                  </a:lnTo>
                  <a:lnTo>
                    <a:pt x="1028376" y="234722"/>
                  </a:lnTo>
                  <a:lnTo>
                    <a:pt x="1042080" y="237400"/>
                  </a:lnTo>
                  <a:lnTo>
                    <a:pt x="1042080" y="304504"/>
                  </a:lnTo>
                  <a:cubicBezTo>
                    <a:pt x="1041324" y="317239"/>
                    <a:pt x="1046570" y="329597"/>
                    <a:pt x="1056257" y="337898"/>
                  </a:cubicBezTo>
                  <a:cubicBezTo>
                    <a:pt x="1078657" y="353540"/>
                    <a:pt x="1108444" y="353540"/>
                    <a:pt x="1130843" y="337898"/>
                  </a:cubicBezTo>
                  <a:cubicBezTo>
                    <a:pt x="1140610" y="329644"/>
                    <a:pt x="1145918" y="317271"/>
                    <a:pt x="1145178" y="304504"/>
                  </a:cubicBezTo>
                  <a:lnTo>
                    <a:pt x="1145178" y="237400"/>
                  </a:lnTo>
                  <a:lnTo>
                    <a:pt x="1158882" y="234722"/>
                  </a:lnTo>
                  <a:lnTo>
                    <a:pt x="1158882" y="218970"/>
                  </a:lnTo>
                  <a:lnTo>
                    <a:pt x="1105404" y="218970"/>
                  </a:lnTo>
                  <a:lnTo>
                    <a:pt x="1105404" y="234722"/>
                  </a:lnTo>
                  <a:lnTo>
                    <a:pt x="1119108" y="237400"/>
                  </a:lnTo>
                  <a:lnTo>
                    <a:pt x="1119108" y="304504"/>
                  </a:lnTo>
                  <a:cubicBezTo>
                    <a:pt x="1119683" y="311569"/>
                    <a:pt x="1117186" y="318547"/>
                    <a:pt x="1112256" y="323643"/>
                  </a:cubicBezTo>
                  <a:cubicBezTo>
                    <a:pt x="1106924" y="328061"/>
                    <a:pt x="1100111" y="330290"/>
                    <a:pt x="1093196" y="329865"/>
                  </a:cubicBezTo>
                  <a:cubicBezTo>
                    <a:pt x="1086375" y="330227"/>
                    <a:pt x="1079673" y="327974"/>
                    <a:pt x="1074451" y="323564"/>
                  </a:cubicBezTo>
                  <a:cubicBezTo>
                    <a:pt x="1069552" y="318476"/>
                    <a:pt x="1067055" y="311545"/>
                    <a:pt x="1067599" y="304504"/>
                  </a:cubicBezTo>
                  <a:lnTo>
                    <a:pt x="1067599" y="237400"/>
                  </a:lnTo>
                  <a:lnTo>
                    <a:pt x="1081382" y="234722"/>
                  </a:lnTo>
                  <a:lnTo>
                    <a:pt x="1081382" y="218970"/>
                  </a:lnTo>
                  <a:close/>
                  <a:moveTo>
                    <a:pt x="953238" y="182740"/>
                  </a:moveTo>
                  <a:lnTo>
                    <a:pt x="931185" y="182740"/>
                  </a:lnTo>
                  <a:lnTo>
                    <a:pt x="931185" y="184158"/>
                  </a:lnTo>
                  <a:lnTo>
                    <a:pt x="955995" y="206762"/>
                  </a:lnTo>
                  <a:lnTo>
                    <a:pt x="973716" y="206762"/>
                  </a:lnTo>
                  <a:lnTo>
                    <a:pt x="998447" y="184237"/>
                  </a:lnTo>
                  <a:lnTo>
                    <a:pt x="998447" y="182740"/>
                  </a:lnTo>
                  <a:lnTo>
                    <a:pt x="976551" y="182740"/>
                  </a:lnTo>
                  <a:lnTo>
                    <a:pt x="964816" y="195184"/>
                  </a:lnTo>
                  <a:close/>
                  <a:moveTo>
                    <a:pt x="1013254" y="233698"/>
                  </a:moveTo>
                  <a:cubicBezTo>
                    <a:pt x="1007244" y="228445"/>
                    <a:pt x="1000298" y="224381"/>
                    <a:pt x="992776" y="221726"/>
                  </a:cubicBezTo>
                  <a:cubicBezTo>
                    <a:pt x="984105" y="218647"/>
                    <a:pt x="974961" y="217127"/>
                    <a:pt x="965761" y="217237"/>
                  </a:cubicBezTo>
                  <a:cubicBezTo>
                    <a:pt x="953853" y="216938"/>
                    <a:pt x="942165" y="220498"/>
                    <a:pt x="932446" y="227397"/>
                  </a:cubicBezTo>
                  <a:cubicBezTo>
                    <a:pt x="924058" y="233202"/>
                    <a:pt x="919103" y="242795"/>
                    <a:pt x="919214" y="252994"/>
                  </a:cubicBezTo>
                  <a:cubicBezTo>
                    <a:pt x="918796" y="262713"/>
                    <a:pt x="923183" y="272015"/>
                    <a:pt x="930949" y="277883"/>
                  </a:cubicBezTo>
                  <a:cubicBezTo>
                    <a:pt x="941416" y="285200"/>
                    <a:pt x="953136" y="290540"/>
                    <a:pt x="965525" y="293635"/>
                  </a:cubicBezTo>
                  <a:cubicBezTo>
                    <a:pt x="972164" y="295202"/>
                    <a:pt x="978426" y="298069"/>
                    <a:pt x="983955" y="302062"/>
                  </a:cubicBezTo>
                  <a:cubicBezTo>
                    <a:pt x="987460" y="305031"/>
                    <a:pt x="989405" y="309442"/>
                    <a:pt x="989232" y="314034"/>
                  </a:cubicBezTo>
                  <a:cubicBezTo>
                    <a:pt x="989382" y="318563"/>
                    <a:pt x="987326" y="322879"/>
                    <a:pt x="983719" y="325612"/>
                  </a:cubicBezTo>
                  <a:cubicBezTo>
                    <a:pt x="978969" y="328825"/>
                    <a:pt x="973291" y="330345"/>
                    <a:pt x="967573" y="329943"/>
                  </a:cubicBezTo>
                  <a:cubicBezTo>
                    <a:pt x="962532" y="329999"/>
                    <a:pt x="957507" y="329282"/>
                    <a:pt x="952687" y="327817"/>
                  </a:cubicBezTo>
                  <a:cubicBezTo>
                    <a:pt x="948867" y="326777"/>
                    <a:pt x="945284" y="325013"/>
                    <a:pt x="942133" y="322619"/>
                  </a:cubicBezTo>
                  <a:lnTo>
                    <a:pt x="939455" y="304267"/>
                  </a:lnTo>
                  <a:lnTo>
                    <a:pt x="919450" y="304267"/>
                  </a:lnTo>
                  <a:lnTo>
                    <a:pt x="919450" y="331125"/>
                  </a:lnTo>
                  <a:cubicBezTo>
                    <a:pt x="925239" y="337056"/>
                    <a:pt x="932257" y="341655"/>
                    <a:pt x="940007" y="344593"/>
                  </a:cubicBezTo>
                  <a:cubicBezTo>
                    <a:pt x="948812" y="347917"/>
                    <a:pt x="958161" y="349547"/>
                    <a:pt x="967573" y="349397"/>
                  </a:cubicBezTo>
                  <a:cubicBezTo>
                    <a:pt x="979781" y="349980"/>
                    <a:pt x="991862" y="346672"/>
                    <a:pt x="1002070" y="339946"/>
                  </a:cubicBezTo>
                  <a:cubicBezTo>
                    <a:pt x="1010552" y="333984"/>
                    <a:pt x="1015467" y="324162"/>
                    <a:pt x="1015144" y="313798"/>
                  </a:cubicBezTo>
                  <a:cubicBezTo>
                    <a:pt x="1015467" y="304094"/>
                    <a:pt x="1011419" y="294753"/>
                    <a:pt x="1004118" y="288358"/>
                  </a:cubicBezTo>
                  <a:cubicBezTo>
                    <a:pt x="994682" y="280734"/>
                    <a:pt x="983640" y="275347"/>
                    <a:pt x="971826" y="272606"/>
                  </a:cubicBezTo>
                  <a:cubicBezTo>
                    <a:pt x="964493" y="270605"/>
                    <a:pt x="957476" y="267604"/>
                    <a:pt x="950954" y="263706"/>
                  </a:cubicBezTo>
                  <a:cubicBezTo>
                    <a:pt x="947205" y="261430"/>
                    <a:pt x="944913" y="257373"/>
                    <a:pt x="944890" y="252994"/>
                  </a:cubicBezTo>
                  <a:cubicBezTo>
                    <a:pt x="944811" y="248434"/>
                    <a:pt x="946993" y="244126"/>
                    <a:pt x="950718" y="241495"/>
                  </a:cubicBezTo>
                  <a:cubicBezTo>
                    <a:pt x="955530" y="238219"/>
                    <a:pt x="961296" y="236636"/>
                    <a:pt x="967100" y="237006"/>
                  </a:cubicBezTo>
                  <a:cubicBezTo>
                    <a:pt x="971692" y="236990"/>
                    <a:pt x="976260" y="237518"/>
                    <a:pt x="980726" y="238581"/>
                  </a:cubicBezTo>
                  <a:cubicBezTo>
                    <a:pt x="984175" y="239314"/>
                    <a:pt x="987491" y="240558"/>
                    <a:pt x="990571" y="242283"/>
                  </a:cubicBezTo>
                  <a:lnTo>
                    <a:pt x="993958" y="260004"/>
                  </a:lnTo>
                  <a:lnTo>
                    <a:pt x="1013254" y="260004"/>
                  </a:lnTo>
                  <a:close/>
                  <a:moveTo>
                    <a:pt x="840926" y="248584"/>
                  </a:moveTo>
                  <a:lnTo>
                    <a:pt x="841477" y="248584"/>
                  </a:lnTo>
                  <a:lnTo>
                    <a:pt x="855969" y="293871"/>
                  </a:lnTo>
                  <a:lnTo>
                    <a:pt x="826434" y="293871"/>
                  </a:lnTo>
                  <a:close/>
                  <a:moveTo>
                    <a:pt x="779808" y="347586"/>
                  </a:moveTo>
                  <a:lnTo>
                    <a:pt x="823599" y="347586"/>
                  </a:lnTo>
                  <a:lnTo>
                    <a:pt x="823599" y="331834"/>
                  </a:lnTo>
                  <a:lnTo>
                    <a:pt x="814699" y="330180"/>
                  </a:lnTo>
                  <a:lnTo>
                    <a:pt x="820369" y="312537"/>
                  </a:lnTo>
                  <a:lnTo>
                    <a:pt x="862034" y="312537"/>
                  </a:lnTo>
                  <a:lnTo>
                    <a:pt x="867705" y="330180"/>
                  </a:lnTo>
                  <a:lnTo>
                    <a:pt x="858805" y="331834"/>
                  </a:lnTo>
                  <a:lnTo>
                    <a:pt x="858805" y="347586"/>
                  </a:lnTo>
                  <a:lnTo>
                    <a:pt x="902595" y="347586"/>
                  </a:lnTo>
                  <a:lnTo>
                    <a:pt x="902595" y="331834"/>
                  </a:lnTo>
                  <a:lnTo>
                    <a:pt x="893380" y="330495"/>
                  </a:lnTo>
                  <a:lnTo>
                    <a:pt x="854551" y="218655"/>
                  </a:lnTo>
                  <a:lnTo>
                    <a:pt x="828167" y="218655"/>
                  </a:lnTo>
                  <a:lnTo>
                    <a:pt x="788786" y="330495"/>
                  </a:lnTo>
                  <a:lnTo>
                    <a:pt x="779571" y="331834"/>
                  </a:lnTo>
                  <a:close/>
                  <a:moveTo>
                    <a:pt x="719871" y="238818"/>
                  </a:moveTo>
                  <a:lnTo>
                    <a:pt x="741609" y="238818"/>
                  </a:lnTo>
                  <a:cubicBezTo>
                    <a:pt x="747666" y="238369"/>
                    <a:pt x="753620" y="240582"/>
                    <a:pt x="757912" y="244882"/>
                  </a:cubicBezTo>
                  <a:cubicBezTo>
                    <a:pt x="761661" y="249104"/>
                    <a:pt x="763638" y="254601"/>
                    <a:pt x="763426" y="260240"/>
                  </a:cubicBezTo>
                  <a:cubicBezTo>
                    <a:pt x="764150" y="271046"/>
                    <a:pt x="755975" y="280395"/>
                    <a:pt x="745169" y="281120"/>
                  </a:cubicBezTo>
                  <a:cubicBezTo>
                    <a:pt x="743980" y="281199"/>
                    <a:pt x="742790" y="281167"/>
                    <a:pt x="741609" y="281033"/>
                  </a:cubicBezTo>
                  <a:lnTo>
                    <a:pt x="719871" y="281033"/>
                  </a:lnTo>
                  <a:close/>
                  <a:moveTo>
                    <a:pt x="694116" y="218970"/>
                  </a:moveTo>
                  <a:lnTo>
                    <a:pt x="680097" y="218970"/>
                  </a:lnTo>
                  <a:lnTo>
                    <a:pt x="680097" y="234722"/>
                  </a:lnTo>
                  <a:lnTo>
                    <a:pt x="693801" y="237400"/>
                  </a:lnTo>
                  <a:lnTo>
                    <a:pt x="693801" y="329707"/>
                  </a:lnTo>
                  <a:lnTo>
                    <a:pt x="680097" y="332385"/>
                  </a:lnTo>
                  <a:lnTo>
                    <a:pt x="680097" y="348137"/>
                  </a:lnTo>
                  <a:lnTo>
                    <a:pt x="733339" y="348137"/>
                  </a:lnTo>
                  <a:lnTo>
                    <a:pt x="733339" y="332385"/>
                  </a:lnTo>
                  <a:lnTo>
                    <a:pt x="719556" y="329707"/>
                  </a:lnTo>
                  <a:lnTo>
                    <a:pt x="719556" y="301196"/>
                  </a:lnTo>
                  <a:lnTo>
                    <a:pt x="741294" y="301196"/>
                  </a:lnTo>
                  <a:cubicBezTo>
                    <a:pt x="753903" y="301881"/>
                    <a:pt x="766324" y="297896"/>
                    <a:pt x="776185" y="290012"/>
                  </a:cubicBezTo>
                  <a:cubicBezTo>
                    <a:pt x="792606" y="274394"/>
                    <a:pt x="793252" y="248418"/>
                    <a:pt x="777634" y="231997"/>
                  </a:cubicBezTo>
                  <a:cubicBezTo>
                    <a:pt x="777161" y="231501"/>
                    <a:pt x="776681" y="231020"/>
                    <a:pt x="776185" y="230548"/>
                  </a:cubicBezTo>
                  <a:cubicBezTo>
                    <a:pt x="766379" y="222546"/>
                    <a:pt x="753935" y="218497"/>
                    <a:pt x="741294" y="219206"/>
                  </a:cubicBezTo>
                  <a:close/>
                  <a:moveTo>
                    <a:pt x="626619" y="237164"/>
                  </a:moveTo>
                  <a:lnTo>
                    <a:pt x="626619" y="329471"/>
                  </a:lnTo>
                  <a:lnTo>
                    <a:pt x="612835" y="332149"/>
                  </a:lnTo>
                  <a:lnTo>
                    <a:pt x="612835" y="347901"/>
                  </a:lnTo>
                  <a:lnTo>
                    <a:pt x="666156" y="347901"/>
                  </a:lnTo>
                  <a:lnTo>
                    <a:pt x="666156" y="332149"/>
                  </a:lnTo>
                  <a:lnTo>
                    <a:pt x="652294" y="329471"/>
                  </a:lnTo>
                  <a:lnTo>
                    <a:pt x="652294" y="237164"/>
                  </a:lnTo>
                  <a:lnTo>
                    <a:pt x="666156" y="234564"/>
                  </a:lnTo>
                  <a:lnTo>
                    <a:pt x="666156" y="218812"/>
                  </a:lnTo>
                  <a:lnTo>
                    <a:pt x="612835" y="218812"/>
                  </a:lnTo>
                  <a:lnTo>
                    <a:pt x="612835" y="234564"/>
                  </a:lnTo>
                  <a:close/>
                  <a:moveTo>
                    <a:pt x="669307" y="190301"/>
                  </a:moveTo>
                  <a:lnTo>
                    <a:pt x="604723" y="190301"/>
                  </a:lnTo>
                  <a:lnTo>
                    <a:pt x="604723" y="204635"/>
                  </a:lnTo>
                  <a:lnTo>
                    <a:pt x="669307" y="204635"/>
                  </a:lnTo>
                  <a:close/>
                  <a:moveTo>
                    <a:pt x="1987521" y="54124"/>
                  </a:moveTo>
                  <a:lnTo>
                    <a:pt x="1943967" y="54124"/>
                  </a:lnTo>
                  <a:lnTo>
                    <a:pt x="1943967" y="21832"/>
                  </a:lnTo>
                  <a:lnTo>
                    <a:pt x="1985159" y="21832"/>
                  </a:lnTo>
                  <a:lnTo>
                    <a:pt x="1986261" y="37584"/>
                  </a:lnTo>
                  <a:lnTo>
                    <a:pt x="2006030" y="37584"/>
                  </a:lnTo>
                  <a:lnTo>
                    <a:pt x="2006030" y="2300"/>
                  </a:lnTo>
                  <a:lnTo>
                    <a:pt x="1904271" y="2300"/>
                  </a:lnTo>
                  <a:lnTo>
                    <a:pt x="1904271" y="18052"/>
                  </a:lnTo>
                  <a:lnTo>
                    <a:pt x="1917976" y="20651"/>
                  </a:lnTo>
                  <a:lnTo>
                    <a:pt x="1917976" y="112958"/>
                  </a:lnTo>
                  <a:lnTo>
                    <a:pt x="1904271" y="115636"/>
                  </a:lnTo>
                  <a:lnTo>
                    <a:pt x="1904271" y="131388"/>
                  </a:lnTo>
                  <a:lnTo>
                    <a:pt x="2006030" y="131388"/>
                  </a:lnTo>
                  <a:lnTo>
                    <a:pt x="2006030" y="96261"/>
                  </a:lnTo>
                  <a:lnTo>
                    <a:pt x="1986419" y="96261"/>
                  </a:lnTo>
                  <a:lnTo>
                    <a:pt x="1985237" y="112013"/>
                  </a:lnTo>
                  <a:lnTo>
                    <a:pt x="1943730" y="112013"/>
                  </a:lnTo>
                  <a:lnTo>
                    <a:pt x="1943730" y="75232"/>
                  </a:lnTo>
                  <a:lnTo>
                    <a:pt x="1987521" y="75232"/>
                  </a:lnTo>
                  <a:close/>
                  <a:moveTo>
                    <a:pt x="1850635" y="20100"/>
                  </a:moveTo>
                  <a:lnTo>
                    <a:pt x="1850635" y="112407"/>
                  </a:lnTo>
                  <a:lnTo>
                    <a:pt x="1836931" y="115085"/>
                  </a:lnTo>
                  <a:lnTo>
                    <a:pt x="1836931" y="130837"/>
                  </a:lnTo>
                  <a:lnTo>
                    <a:pt x="1890173" y="130837"/>
                  </a:lnTo>
                  <a:lnTo>
                    <a:pt x="1890173" y="115085"/>
                  </a:lnTo>
                  <a:lnTo>
                    <a:pt x="1876390" y="112407"/>
                  </a:lnTo>
                  <a:lnTo>
                    <a:pt x="1876390" y="20100"/>
                  </a:lnTo>
                  <a:lnTo>
                    <a:pt x="1890173" y="17501"/>
                  </a:lnTo>
                  <a:lnTo>
                    <a:pt x="1890173" y="1748"/>
                  </a:lnTo>
                  <a:lnTo>
                    <a:pt x="1836931" y="1748"/>
                  </a:lnTo>
                  <a:lnTo>
                    <a:pt x="1836931" y="17501"/>
                  </a:lnTo>
                  <a:close/>
                  <a:moveTo>
                    <a:pt x="1783689" y="92165"/>
                  </a:moveTo>
                  <a:lnTo>
                    <a:pt x="1783689" y="112407"/>
                  </a:lnTo>
                  <a:lnTo>
                    <a:pt x="1769985" y="115085"/>
                  </a:lnTo>
                  <a:lnTo>
                    <a:pt x="1769985" y="130837"/>
                  </a:lnTo>
                  <a:lnTo>
                    <a:pt x="1823306" y="130837"/>
                  </a:lnTo>
                  <a:lnTo>
                    <a:pt x="1823306" y="115085"/>
                  </a:lnTo>
                  <a:lnTo>
                    <a:pt x="1809522" y="112407"/>
                  </a:lnTo>
                  <a:lnTo>
                    <a:pt x="1809522" y="20100"/>
                  </a:lnTo>
                  <a:lnTo>
                    <a:pt x="1823306" y="17501"/>
                  </a:lnTo>
                  <a:lnTo>
                    <a:pt x="1823306" y="1748"/>
                  </a:lnTo>
                  <a:lnTo>
                    <a:pt x="1776049" y="1748"/>
                  </a:lnTo>
                  <a:lnTo>
                    <a:pt x="1743049" y="96261"/>
                  </a:lnTo>
                  <a:lnTo>
                    <a:pt x="1742497" y="96261"/>
                  </a:lnTo>
                  <a:lnTo>
                    <a:pt x="1709733" y="1748"/>
                  </a:lnTo>
                  <a:lnTo>
                    <a:pt x="1662477" y="1748"/>
                  </a:lnTo>
                  <a:lnTo>
                    <a:pt x="1662477" y="17501"/>
                  </a:lnTo>
                  <a:lnTo>
                    <a:pt x="1676181" y="20100"/>
                  </a:lnTo>
                  <a:lnTo>
                    <a:pt x="1676181" y="112407"/>
                  </a:lnTo>
                  <a:lnTo>
                    <a:pt x="1662477" y="115085"/>
                  </a:lnTo>
                  <a:lnTo>
                    <a:pt x="1662477" y="130837"/>
                  </a:lnTo>
                  <a:lnTo>
                    <a:pt x="1715719" y="130837"/>
                  </a:lnTo>
                  <a:lnTo>
                    <a:pt x="1715719" y="115085"/>
                  </a:lnTo>
                  <a:lnTo>
                    <a:pt x="1701936" y="112407"/>
                  </a:lnTo>
                  <a:lnTo>
                    <a:pt x="1701936" y="92165"/>
                  </a:lnTo>
                  <a:lnTo>
                    <a:pt x="1699494" y="35773"/>
                  </a:lnTo>
                  <a:lnTo>
                    <a:pt x="1700045" y="35773"/>
                  </a:lnTo>
                  <a:lnTo>
                    <a:pt x="1734306" y="130286"/>
                  </a:lnTo>
                  <a:lnTo>
                    <a:pt x="1751240" y="130286"/>
                  </a:lnTo>
                  <a:lnTo>
                    <a:pt x="1785658" y="35064"/>
                  </a:lnTo>
                  <a:lnTo>
                    <a:pt x="1786209" y="35064"/>
                  </a:lnTo>
                  <a:close/>
                  <a:moveTo>
                    <a:pt x="1587260" y="31362"/>
                  </a:moveTo>
                  <a:lnTo>
                    <a:pt x="1587733" y="31362"/>
                  </a:lnTo>
                  <a:lnTo>
                    <a:pt x="1602225" y="76728"/>
                  </a:lnTo>
                  <a:lnTo>
                    <a:pt x="1572768" y="76728"/>
                  </a:lnTo>
                  <a:close/>
                  <a:moveTo>
                    <a:pt x="1526064" y="130364"/>
                  </a:moveTo>
                  <a:lnTo>
                    <a:pt x="1570091" y="130364"/>
                  </a:lnTo>
                  <a:lnTo>
                    <a:pt x="1570091" y="114612"/>
                  </a:lnTo>
                  <a:lnTo>
                    <a:pt x="1561112" y="113037"/>
                  </a:lnTo>
                  <a:lnTo>
                    <a:pt x="1566783" y="95395"/>
                  </a:lnTo>
                  <a:lnTo>
                    <a:pt x="1608526" y="95395"/>
                  </a:lnTo>
                  <a:lnTo>
                    <a:pt x="1614118" y="113037"/>
                  </a:lnTo>
                  <a:lnTo>
                    <a:pt x="1605218" y="114612"/>
                  </a:lnTo>
                  <a:lnTo>
                    <a:pt x="1605218" y="130364"/>
                  </a:lnTo>
                  <a:lnTo>
                    <a:pt x="1648851" y="130364"/>
                  </a:lnTo>
                  <a:lnTo>
                    <a:pt x="1648851" y="114612"/>
                  </a:lnTo>
                  <a:lnTo>
                    <a:pt x="1639636" y="113273"/>
                  </a:lnTo>
                  <a:lnTo>
                    <a:pt x="1600807" y="1433"/>
                  </a:lnTo>
                  <a:lnTo>
                    <a:pt x="1574422" y="1433"/>
                  </a:lnTo>
                  <a:lnTo>
                    <a:pt x="1535042" y="113273"/>
                  </a:lnTo>
                  <a:lnTo>
                    <a:pt x="1525827" y="114612"/>
                  </a:lnTo>
                  <a:close/>
                  <a:moveTo>
                    <a:pt x="1415799" y="1748"/>
                  </a:moveTo>
                  <a:lnTo>
                    <a:pt x="1415799" y="36009"/>
                  </a:lnTo>
                  <a:lnTo>
                    <a:pt x="1435489" y="36009"/>
                  </a:lnTo>
                  <a:lnTo>
                    <a:pt x="1436513" y="21675"/>
                  </a:lnTo>
                  <a:lnTo>
                    <a:pt x="1460141" y="21675"/>
                  </a:lnTo>
                  <a:lnTo>
                    <a:pt x="1460141" y="112249"/>
                  </a:lnTo>
                  <a:lnTo>
                    <a:pt x="1446437" y="114927"/>
                  </a:lnTo>
                  <a:lnTo>
                    <a:pt x="1446437" y="130679"/>
                  </a:lnTo>
                  <a:lnTo>
                    <a:pt x="1499758" y="130679"/>
                  </a:lnTo>
                  <a:lnTo>
                    <a:pt x="1499758" y="114927"/>
                  </a:lnTo>
                  <a:lnTo>
                    <a:pt x="1485974" y="112249"/>
                  </a:lnTo>
                  <a:lnTo>
                    <a:pt x="1485974" y="21675"/>
                  </a:lnTo>
                  <a:lnTo>
                    <a:pt x="1509603" y="21675"/>
                  </a:lnTo>
                  <a:lnTo>
                    <a:pt x="1510626" y="36009"/>
                  </a:lnTo>
                  <a:lnTo>
                    <a:pt x="1530710" y="36009"/>
                  </a:lnTo>
                  <a:lnTo>
                    <a:pt x="1530710" y="1748"/>
                  </a:lnTo>
                  <a:close/>
                  <a:moveTo>
                    <a:pt x="1400677" y="16555"/>
                  </a:moveTo>
                  <a:cubicBezTo>
                    <a:pt x="1394691" y="11263"/>
                    <a:pt x="1387736" y="7167"/>
                    <a:pt x="1380199" y="4505"/>
                  </a:cubicBezTo>
                  <a:cubicBezTo>
                    <a:pt x="1371504" y="1426"/>
                    <a:pt x="1362328" y="-95"/>
                    <a:pt x="1353105" y="16"/>
                  </a:cubicBezTo>
                  <a:cubicBezTo>
                    <a:pt x="1341220" y="-268"/>
                    <a:pt x="1329564" y="3292"/>
                    <a:pt x="1319868" y="10176"/>
                  </a:cubicBezTo>
                  <a:cubicBezTo>
                    <a:pt x="1311449" y="15965"/>
                    <a:pt x="1306463" y="25558"/>
                    <a:pt x="1306558" y="35773"/>
                  </a:cubicBezTo>
                  <a:cubicBezTo>
                    <a:pt x="1306188" y="45484"/>
                    <a:pt x="1310567" y="54770"/>
                    <a:pt x="1318293" y="60661"/>
                  </a:cubicBezTo>
                  <a:cubicBezTo>
                    <a:pt x="1328792" y="67978"/>
                    <a:pt x="1340535" y="73318"/>
                    <a:pt x="1352948" y="76413"/>
                  </a:cubicBezTo>
                  <a:cubicBezTo>
                    <a:pt x="1359556" y="78067"/>
                    <a:pt x="1365802" y="80926"/>
                    <a:pt x="1371378" y="84841"/>
                  </a:cubicBezTo>
                  <a:cubicBezTo>
                    <a:pt x="1374851" y="87834"/>
                    <a:pt x="1376789" y="92228"/>
                    <a:pt x="1376655" y="96812"/>
                  </a:cubicBezTo>
                  <a:cubicBezTo>
                    <a:pt x="1376765" y="101333"/>
                    <a:pt x="1374717" y="105633"/>
                    <a:pt x="1371142" y="108390"/>
                  </a:cubicBezTo>
                  <a:cubicBezTo>
                    <a:pt x="1366377" y="111548"/>
                    <a:pt x="1360706" y="113068"/>
                    <a:pt x="1354996" y="112722"/>
                  </a:cubicBezTo>
                  <a:cubicBezTo>
                    <a:pt x="1349955" y="112793"/>
                    <a:pt x="1344930" y="112076"/>
                    <a:pt x="1340110" y="110595"/>
                  </a:cubicBezTo>
                  <a:cubicBezTo>
                    <a:pt x="1336282" y="109579"/>
                    <a:pt x="1332699" y="107807"/>
                    <a:pt x="1329556" y="105397"/>
                  </a:cubicBezTo>
                  <a:lnTo>
                    <a:pt x="1326799" y="87125"/>
                  </a:lnTo>
                  <a:lnTo>
                    <a:pt x="1306873" y="87125"/>
                  </a:lnTo>
                  <a:lnTo>
                    <a:pt x="1306873" y="113982"/>
                  </a:lnTo>
                  <a:cubicBezTo>
                    <a:pt x="1312646" y="119881"/>
                    <a:pt x="1319632" y="124449"/>
                    <a:pt x="1327351" y="127371"/>
                  </a:cubicBezTo>
                  <a:cubicBezTo>
                    <a:pt x="1336180" y="130711"/>
                    <a:pt x="1345560" y="132373"/>
                    <a:pt x="1354996" y="132255"/>
                  </a:cubicBezTo>
                  <a:cubicBezTo>
                    <a:pt x="1367188" y="132829"/>
                    <a:pt x="1379254" y="129490"/>
                    <a:pt x="1389414" y="122725"/>
                  </a:cubicBezTo>
                  <a:cubicBezTo>
                    <a:pt x="1397928" y="116794"/>
                    <a:pt x="1402851" y="106949"/>
                    <a:pt x="1402488" y="96576"/>
                  </a:cubicBezTo>
                  <a:cubicBezTo>
                    <a:pt x="1402843" y="86881"/>
                    <a:pt x="1398826" y="77540"/>
                    <a:pt x="1391541" y="71136"/>
                  </a:cubicBezTo>
                  <a:cubicBezTo>
                    <a:pt x="1382089" y="63544"/>
                    <a:pt x="1371055" y="58157"/>
                    <a:pt x="1359249" y="55384"/>
                  </a:cubicBezTo>
                  <a:cubicBezTo>
                    <a:pt x="1351916" y="53360"/>
                    <a:pt x="1344875" y="50399"/>
                    <a:pt x="1338299" y="46563"/>
                  </a:cubicBezTo>
                  <a:cubicBezTo>
                    <a:pt x="1334573" y="44248"/>
                    <a:pt x="1332305" y="40160"/>
                    <a:pt x="1332313" y="35773"/>
                  </a:cubicBezTo>
                  <a:cubicBezTo>
                    <a:pt x="1332242" y="31228"/>
                    <a:pt x="1334384" y="26944"/>
                    <a:pt x="1338062" y="24274"/>
                  </a:cubicBezTo>
                  <a:cubicBezTo>
                    <a:pt x="1342874" y="20998"/>
                    <a:pt x="1348640" y="19414"/>
                    <a:pt x="1354444" y="19785"/>
                  </a:cubicBezTo>
                  <a:cubicBezTo>
                    <a:pt x="1359060" y="19777"/>
                    <a:pt x="1363659" y="20304"/>
                    <a:pt x="1368149" y="21360"/>
                  </a:cubicBezTo>
                  <a:cubicBezTo>
                    <a:pt x="1371559" y="22139"/>
                    <a:pt x="1374843" y="23384"/>
                    <a:pt x="1377915" y="25062"/>
                  </a:cubicBezTo>
                  <a:lnTo>
                    <a:pt x="1381302" y="42783"/>
                  </a:lnTo>
                  <a:lnTo>
                    <a:pt x="1400677" y="42783"/>
                  </a:lnTo>
                  <a:close/>
                  <a:moveTo>
                    <a:pt x="1199916" y="1906"/>
                  </a:moveTo>
                  <a:lnTo>
                    <a:pt x="1160536" y="1906"/>
                  </a:lnTo>
                  <a:lnTo>
                    <a:pt x="1160536" y="17658"/>
                  </a:lnTo>
                  <a:lnTo>
                    <a:pt x="1174240" y="20257"/>
                  </a:lnTo>
                  <a:lnTo>
                    <a:pt x="1174240" y="87440"/>
                  </a:lnTo>
                  <a:cubicBezTo>
                    <a:pt x="1173524" y="100167"/>
                    <a:pt x="1178761" y="112509"/>
                    <a:pt x="1188417" y="120834"/>
                  </a:cubicBezTo>
                  <a:cubicBezTo>
                    <a:pt x="1210817" y="136476"/>
                    <a:pt x="1240604" y="136476"/>
                    <a:pt x="1263003" y="120834"/>
                  </a:cubicBezTo>
                  <a:cubicBezTo>
                    <a:pt x="1272723" y="112549"/>
                    <a:pt x="1277999" y="100191"/>
                    <a:pt x="1277259" y="87440"/>
                  </a:cubicBezTo>
                  <a:lnTo>
                    <a:pt x="1277259" y="20257"/>
                  </a:lnTo>
                  <a:lnTo>
                    <a:pt x="1291042" y="17658"/>
                  </a:lnTo>
                  <a:lnTo>
                    <a:pt x="1291042" y="1906"/>
                  </a:lnTo>
                  <a:lnTo>
                    <a:pt x="1237800" y="1906"/>
                  </a:lnTo>
                  <a:lnTo>
                    <a:pt x="1237800" y="17658"/>
                  </a:lnTo>
                  <a:lnTo>
                    <a:pt x="1251504" y="20257"/>
                  </a:lnTo>
                  <a:lnTo>
                    <a:pt x="1251504" y="87440"/>
                  </a:lnTo>
                  <a:cubicBezTo>
                    <a:pt x="1252056" y="94481"/>
                    <a:pt x="1249559" y="101420"/>
                    <a:pt x="1244652" y="106500"/>
                  </a:cubicBezTo>
                  <a:cubicBezTo>
                    <a:pt x="1239352" y="110926"/>
                    <a:pt x="1232570" y="113171"/>
                    <a:pt x="1225671" y="112801"/>
                  </a:cubicBezTo>
                  <a:cubicBezTo>
                    <a:pt x="1218811" y="113187"/>
                    <a:pt x="1212061" y="110895"/>
                    <a:pt x="1206847" y="106421"/>
                  </a:cubicBezTo>
                  <a:cubicBezTo>
                    <a:pt x="1201948" y="101365"/>
                    <a:pt x="1199459" y="94457"/>
                    <a:pt x="1199995" y="87440"/>
                  </a:cubicBezTo>
                  <a:lnTo>
                    <a:pt x="1199995" y="20257"/>
                  </a:lnTo>
                  <a:lnTo>
                    <a:pt x="1213778" y="17658"/>
                  </a:lnTo>
                  <a:lnTo>
                    <a:pt x="1213778" y="1906"/>
                  </a:lnTo>
                  <a:close/>
                  <a:moveTo>
                    <a:pt x="1028140" y="130522"/>
                  </a:moveTo>
                  <a:lnTo>
                    <a:pt x="1080673" y="130522"/>
                  </a:lnTo>
                  <a:lnTo>
                    <a:pt x="1080673" y="114770"/>
                  </a:lnTo>
                  <a:lnTo>
                    <a:pt x="1067599" y="112092"/>
                  </a:lnTo>
                  <a:lnTo>
                    <a:pt x="1067599" y="76571"/>
                  </a:lnTo>
                  <a:lnTo>
                    <a:pt x="1081776" y="76571"/>
                  </a:lnTo>
                  <a:lnTo>
                    <a:pt x="1106506" y="113667"/>
                  </a:lnTo>
                  <a:lnTo>
                    <a:pt x="1098630" y="114770"/>
                  </a:lnTo>
                  <a:lnTo>
                    <a:pt x="1098630" y="130522"/>
                  </a:lnTo>
                  <a:lnTo>
                    <a:pt x="1149588" y="130522"/>
                  </a:lnTo>
                  <a:lnTo>
                    <a:pt x="1149588" y="114770"/>
                  </a:lnTo>
                  <a:lnTo>
                    <a:pt x="1136672" y="112564"/>
                  </a:lnTo>
                  <a:lnTo>
                    <a:pt x="1101229" y="61764"/>
                  </a:lnTo>
                  <a:lnTo>
                    <a:pt x="1132734" y="19548"/>
                  </a:lnTo>
                  <a:lnTo>
                    <a:pt x="1146674" y="17107"/>
                  </a:lnTo>
                  <a:lnTo>
                    <a:pt x="1146674" y="1355"/>
                  </a:lnTo>
                  <a:lnTo>
                    <a:pt x="1095716" y="1355"/>
                  </a:lnTo>
                  <a:lnTo>
                    <a:pt x="1095716" y="17107"/>
                  </a:lnTo>
                  <a:lnTo>
                    <a:pt x="1103592" y="18209"/>
                  </a:lnTo>
                  <a:lnTo>
                    <a:pt x="1078861" y="54203"/>
                  </a:lnTo>
                  <a:lnTo>
                    <a:pt x="1067599" y="54203"/>
                  </a:lnTo>
                  <a:lnTo>
                    <a:pt x="1067599" y="19785"/>
                  </a:lnTo>
                  <a:lnTo>
                    <a:pt x="1080673" y="17107"/>
                  </a:lnTo>
                  <a:lnTo>
                    <a:pt x="1080673" y="1355"/>
                  </a:lnTo>
                  <a:lnTo>
                    <a:pt x="1028140" y="1355"/>
                  </a:lnTo>
                  <a:lnTo>
                    <a:pt x="1028140" y="17107"/>
                  </a:lnTo>
                  <a:lnTo>
                    <a:pt x="1041844" y="19785"/>
                  </a:lnTo>
                  <a:lnTo>
                    <a:pt x="1041844" y="112092"/>
                  </a:lnTo>
                  <a:lnTo>
                    <a:pt x="1028140" y="114770"/>
                  </a:lnTo>
                  <a:close/>
                  <a:moveTo>
                    <a:pt x="991122" y="54124"/>
                  </a:moveTo>
                  <a:lnTo>
                    <a:pt x="947568" y="54124"/>
                  </a:lnTo>
                  <a:lnTo>
                    <a:pt x="947568" y="21832"/>
                  </a:lnTo>
                  <a:lnTo>
                    <a:pt x="988759" y="21832"/>
                  </a:lnTo>
                  <a:lnTo>
                    <a:pt x="989862" y="37584"/>
                  </a:lnTo>
                  <a:lnTo>
                    <a:pt x="1009710" y="37584"/>
                  </a:lnTo>
                  <a:lnTo>
                    <a:pt x="1009710" y="2300"/>
                  </a:lnTo>
                  <a:lnTo>
                    <a:pt x="908109" y="2300"/>
                  </a:lnTo>
                  <a:lnTo>
                    <a:pt x="908109" y="18052"/>
                  </a:lnTo>
                  <a:lnTo>
                    <a:pt x="921813" y="20651"/>
                  </a:lnTo>
                  <a:lnTo>
                    <a:pt x="921813" y="112958"/>
                  </a:lnTo>
                  <a:lnTo>
                    <a:pt x="908109" y="115636"/>
                  </a:lnTo>
                  <a:lnTo>
                    <a:pt x="908109" y="131388"/>
                  </a:lnTo>
                  <a:lnTo>
                    <a:pt x="1009788" y="131388"/>
                  </a:lnTo>
                  <a:lnTo>
                    <a:pt x="1009788" y="96261"/>
                  </a:lnTo>
                  <a:lnTo>
                    <a:pt x="990256" y="96261"/>
                  </a:lnTo>
                  <a:lnTo>
                    <a:pt x="989074" y="112013"/>
                  </a:lnTo>
                  <a:lnTo>
                    <a:pt x="947568" y="112013"/>
                  </a:lnTo>
                  <a:lnTo>
                    <a:pt x="947568" y="75232"/>
                  </a:lnTo>
                  <a:lnTo>
                    <a:pt x="991122" y="75232"/>
                  </a:lnTo>
                  <a:close/>
                  <a:moveTo>
                    <a:pt x="881488" y="1906"/>
                  </a:moveTo>
                  <a:lnTo>
                    <a:pt x="842107" y="1906"/>
                  </a:lnTo>
                  <a:lnTo>
                    <a:pt x="842107" y="17658"/>
                  </a:lnTo>
                  <a:lnTo>
                    <a:pt x="855890" y="20257"/>
                  </a:lnTo>
                  <a:lnTo>
                    <a:pt x="855890" y="88542"/>
                  </a:lnTo>
                  <a:lnTo>
                    <a:pt x="855339" y="88542"/>
                  </a:lnTo>
                  <a:lnTo>
                    <a:pt x="803436" y="1906"/>
                  </a:lnTo>
                  <a:lnTo>
                    <a:pt x="764056" y="1906"/>
                  </a:lnTo>
                  <a:lnTo>
                    <a:pt x="764056" y="17658"/>
                  </a:lnTo>
                  <a:lnTo>
                    <a:pt x="777760" y="20257"/>
                  </a:lnTo>
                  <a:lnTo>
                    <a:pt x="777760" y="112564"/>
                  </a:lnTo>
                  <a:lnTo>
                    <a:pt x="764056" y="115242"/>
                  </a:lnTo>
                  <a:lnTo>
                    <a:pt x="764056" y="130994"/>
                  </a:lnTo>
                  <a:lnTo>
                    <a:pt x="817376" y="130994"/>
                  </a:lnTo>
                  <a:lnTo>
                    <a:pt x="817376" y="115242"/>
                  </a:lnTo>
                  <a:lnTo>
                    <a:pt x="803593" y="112564"/>
                  </a:lnTo>
                  <a:lnTo>
                    <a:pt x="803593" y="44200"/>
                  </a:lnTo>
                  <a:lnTo>
                    <a:pt x="804066" y="44200"/>
                  </a:lnTo>
                  <a:lnTo>
                    <a:pt x="856048" y="130837"/>
                  </a:lnTo>
                  <a:lnTo>
                    <a:pt x="881724" y="130837"/>
                  </a:lnTo>
                  <a:lnTo>
                    <a:pt x="881724" y="20572"/>
                  </a:lnTo>
                  <a:lnTo>
                    <a:pt x="895507" y="17973"/>
                  </a:lnTo>
                  <a:lnTo>
                    <a:pt x="895507" y="2221"/>
                  </a:lnTo>
                  <a:close/>
                  <a:moveTo>
                    <a:pt x="698448" y="16713"/>
                  </a:moveTo>
                  <a:cubicBezTo>
                    <a:pt x="692470" y="11404"/>
                    <a:pt x="685516" y="7309"/>
                    <a:pt x="677970" y="4663"/>
                  </a:cubicBezTo>
                  <a:cubicBezTo>
                    <a:pt x="669299" y="1583"/>
                    <a:pt x="660155" y="63"/>
                    <a:pt x="650956" y="173"/>
                  </a:cubicBezTo>
                  <a:cubicBezTo>
                    <a:pt x="639047" y="-126"/>
                    <a:pt x="627359" y="3434"/>
                    <a:pt x="617640" y="10333"/>
                  </a:cubicBezTo>
                  <a:cubicBezTo>
                    <a:pt x="609260" y="16146"/>
                    <a:pt x="604306" y="25731"/>
                    <a:pt x="604408" y="35930"/>
                  </a:cubicBezTo>
                  <a:cubicBezTo>
                    <a:pt x="604038" y="45642"/>
                    <a:pt x="608417" y="54928"/>
                    <a:pt x="616143" y="60819"/>
                  </a:cubicBezTo>
                  <a:cubicBezTo>
                    <a:pt x="626611" y="68136"/>
                    <a:pt x="638330" y="73476"/>
                    <a:pt x="650719" y="76571"/>
                  </a:cubicBezTo>
                  <a:cubicBezTo>
                    <a:pt x="657327" y="78217"/>
                    <a:pt x="663581" y="81076"/>
                    <a:pt x="669149" y="84998"/>
                  </a:cubicBezTo>
                  <a:cubicBezTo>
                    <a:pt x="672654" y="87968"/>
                    <a:pt x="674599" y="92378"/>
                    <a:pt x="674426" y="96970"/>
                  </a:cubicBezTo>
                  <a:cubicBezTo>
                    <a:pt x="674576" y="101499"/>
                    <a:pt x="672520" y="105815"/>
                    <a:pt x="668913" y="108548"/>
                  </a:cubicBezTo>
                  <a:cubicBezTo>
                    <a:pt x="664258" y="111635"/>
                    <a:pt x="658737" y="113155"/>
                    <a:pt x="653161" y="112880"/>
                  </a:cubicBezTo>
                  <a:cubicBezTo>
                    <a:pt x="648144" y="112943"/>
                    <a:pt x="643150" y="112226"/>
                    <a:pt x="638354" y="110753"/>
                  </a:cubicBezTo>
                  <a:cubicBezTo>
                    <a:pt x="634502" y="109737"/>
                    <a:pt x="630887" y="107965"/>
                    <a:pt x="627721" y="105555"/>
                  </a:cubicBezTo>
                  <a:lnTo>
                    <a:pt x="625043" y="87282"/>
                  </a:lnTo>
                  <a:lnTo>
                    <a:pt x="604487" y="87282"/>
                  </a:lnTo>
                  <a:lnTo>
                    <a:pt x="604487" y="114140"/>
                  </a:lnTo>
                  <a:cubicBezTo>
                    <a:pt x="610299" y="120023"/>
                    <a:pt x="617309" y="124591"/>
                    <a:pt x="625043" y="127529"/>
                  </a:cubicBezTo>
                  <a:cubicBezTo>
                    <a:pt x="633841" y="130876"/>
                    <a:pt x="643198" y="132538"/>
                    <a:pt x="652610" y="132412"/>
                  </a:cubicBezTo>
                  <a:cubicBezTo>
                    <a:pt x="664825" y="132971"/>
                    <a:pt x="676907" y="129632"/>
                    <a:pt x="687107" y="122882"/>
                  </a:cubicBezTo>
                  <a:cubicBezTo>
                    <a:pt x="695597" y="116928"/>
                    <a:pt x="700520" y="107098"/>
                    <a:pt x="700181" y="96734"/>
                  </a:cubicBezTo>
                  <a:cubicBezTo>
                    <a:pt x="700504" y="87030"/>
                    <a:pt x="696456" y="77689"/>
                    <a:pt x="689154" y="71294"/>
                  </a:cubicBezTo>
                  <a:cubicBezTo>
                    <a:pt x="679711" y="63686"/>
                    <a:pt x="668677" y="58298"/>
                    <a:pt x="656863" y="55542"/>
                  </a:cubicBezTo>
                  <a:cubicBezTo>
                    <a:pt x="649569" y="53644"/>
                    <a:pt x="642552" y="50816"/>
                    <a:pt x="635991" y="47114"/>
                  </a:cubicBezTo>
                  <a:cubicBezTo>
                    <a:pt x="632242" y="44807"/>
                    <a:pt x="629950" y="40727"/>
                    <a:pt x="629926" y="36324"/>
                  </a:cubicBezTo>
                  <a:cubicBezTo>
                    <a:pt x="629895" y="31795"/>
                    <a:pt x="632029" y="27519"/>
                    <a:pt x="635676" y="24825"/>
                  </a:cubicBezTo>
                  <a:cubicBezTo>
                    <a:pt x="640520" y="21557"/>
                    <a:pt x="646309" y="19981"/>
                    <a:pt x="652137" y="20336"/>
                  </a:cubicBezTo>
                  <a:cubicBezTo>
                    <a:pt x="656752" y="20328"/>
                    <a:pt x="661352" y="20856"/>
                    <a:pt x="665841" y="21911"/>
                  </a:cubicBezTo>
                  <a:cubicBezTo>
                    <a:pt x="669244" y="22707"/>
                    <a:pt x="672528" y="23951"/>
                    <a:pt x="675608" y="25613"/>
                  </a:cubicBezTo>
                  <a:lnTo>
                    <a:pt x="678994" y="43334"/>
                  </a:lnTo>
                  <a:lnTo>
                    <a:pt x="698291" y="43334"/>
                  </a:lnTo>
                  <a:close/>
                  <a:moveTo>
                    <a:pt x="474611" y="1906"/>
                  </a:moveTo>
                  <a:lnTo>
                    <a:pt x="474611" y="36167"/>
                  </a:lnTo>
                  <a:lnTo>
                    <a:pt x="494222" y="36167"/>
                  </a:lnTo>
                  <a:lnTo>
                    <a:pt x="495246" y="21832"/>
                  </a:lnTo>
                  <a:lnTo>
                    <a:pt x="518874" y="21832"/>
                  </a:lnTo>
                  <a:lnTo>
                    <a:pt x="518874" y="112407"/>
                  </a:lnTo>
                  <a:lnTo>
                    <a:pt x="505091" y="115085"/>
                  </a:lnTo>
                  <a:lnTo>
                    <a:pt x="505091" y="130837"/>
                  </a:lnTo>
                  <a:lnTo>
                    <a:pt x="558412" y="130837"/>
                  </a:lnTo>
                  <a:lnTo>
                    <a:pt x="558412" y="115085"/>
                  </a:lnTo>
                  <a:lnTo>
                    <a:pt x="544708" y="112407"/>
                  </a:lnTo>
                  <a:lnTo>
                    <a:pt x="544708" y="21832"/>
                  </a:lnTo>
                  <a:lnTo>
                    <a:pt x="568336" y="21832"/>
                  </a:lnTo>
                  <a:lnTo>
                    <a:pt x="569438" y="36167"/>
                  </a:lnTo>
                  <a:lnTo>
                    <a:pt x="589207" y="36167"/>
                  </a:lnTo>
                  <a:lnTo>
                    <a:pt x="589207" y="1906"/>
                  </a:lnTo>
                  <a:close/>
                  <a:moveTo>
                    <a:pt x="459568" y="16713"/>
                  </a:moveTo>
                  <a:cubicBezTo>
                    <a:pt x="453590" y="11404"/>
                    <a:pt x="446634" y="7309"/>
                    <a:pt x="439090" y="4663"/>
                  </a:cubicBezTo>
                  <a:cubicBezTo>
                    <a:pt x="430423" y="1575"/>
                    <a:pt x="421275" y="55"/>
                    <a:pt x="412075" y="173"/>
                  </a:cubicBezTo>
                  <a:cubicBezTo>
                    <a:pt x="400163" y="-126"/>
                    <a:pt x="388475" y="3434"/>
                    <a:pt x="378759" y="10333"/>
                  </a:cubicBezTo>
                  <a:cubicBezTo>
                    <a:pt x="370203" y="16043"/>
                    <a:pt x="365062" y="25644"/>
                    <a:pt x="365055" y="35930"/>
                  </a:cubicBezTo>
                  <a:cubicBezTo>
                    <a:pt x="364682" y="45642"/>
                    <a:pt x="369060" y="54928"/>
                    <a:pt x="376790" y="60819"/>
                  </a:cubicBezTo>
                  <a:cubicBezTo>
                    <a:pt x="387287" y="68136"/>
                    <a:pt x="399031" y="73476"/>
                    <a:pt x="411445" y="76571"/>
                  </a:cubicBezTo>
                  <a:cubicBezTo>
                    <a:pt x="418028" y="78225"/>
                    <a:pt x="424250" y="81084"/>
                    <a:pt x="429796" y="84998"/>
                  </a:cubicBezTo>
                  <a:cubicBezTo>
                    <a:pt x="433299" y="87968"/>
                    <a:pt x="435244" y="92378"/>
                    <a:pt x="435073" y="96970"/>
                  </a:cubicBezTo>
                  <a:cubicBezTo>
                    <a:pt x="435225" y="101499"/>
                    <a:pt x="433169" y="105815"/>
                    <a:pt x="429560" y="108548"/>
                  </a:cubicBezTo>
                  <a:cubicBezTo>
                    <a:pt x="424907" y="111635"/>
                    <a:pt x="419386" y="113155"/>
                    <a:pt x="413808" y="112880"/>
                  </a:cubicBezTo>
                  <a:cubicBezTo>
                    <a:pt x="408766" y="112935"/>
                    <a:pt x="403746" y="112218"/>
                    <a:pt x="398922" y="110753"/>
                  </a:cubicBezTo>
                  <a:cubicBezTo>
                    <a:pt x="395126" y="109721"/>
                    <a:pt x="391567" y="107949"/>
                    <a:pt x="388447" y="105555"/>
                  </a:cubicBezTo>
                  <a:lnTo>
                    <a:pt x="385690" y="87282"/>
                  </a:lnTo>
                  <a:lnTo>
                    <a:pt x="365527" y="87282"/>
                  </a:lnTo>
                  <a:lnTo>
                    <a:pt x="365527" y="114140"/>
                  </a:lnTo>
                  <a:cubicBezTo>
                    <a:pt x="371343" y="120023"/>
                    <a:pt x="378353" y="124591"/>
                    <a:pt x="386084" y="127529"/>
                  </a:cubicBezTo>
                  <a:cubicBezTo>
                    <a:pt x="394883" y="130876"/>
                    <a:pt x="404236" y="132538"/>
                    <a:pt x="413650" y="132412"/>
                  </a:cubicBezTo>
                  <a:cubicBezTo>
                    <a:pt x="425870" y="132979"/>
                    <a:pt x="437952" y="129640"/>
                    <a:pt x="448147" y="122882"/>
                  </a:cubicBezTo>
                  <a:cubicBezTo>
                    <a:pt x="456640" y="116928"/>
                    <a:pt x="461556" y="107098"/>
                    <a:pt x="461221" y="96734"/>
                  </a:cubicBezTo>
                  <a:cubicBezTo>
                    <a:pt x="461548" y="87030"/>
                    <a:pt x="457500" y="77689"/>
                    <a:pt x="450195" y="71294"/>
                  </a:cubicBezTo>
                  <a:cubicBezTo>
                    <a:pt x="440782" y="63686"/>
                    <a:pt x="429769" y="58298"/>
                    <a:pt x="417982" y="55542"/>
                  </a:cubicBezTo>
                  <a:cubicBezTo>
                    <a:pt x="410661" y="53659"/>
                    <a:pt x="403618" y="50824"/>
                    <a:pt x="397032" y="47114"/>
                  </a:cubicBezTo>
                  <a:cubicBezTo>
                    <a:pt x="393284" y="44807"/>
                    <a:pt x="390992" y="40727"/>
                    <a:pt x="390967" y="36324"/>
                  </a:cubicBezTo>
                  <a:cubicBezTo>
                    <a:pt x="390928" y="31772"/>
                    <a:pt x="393101" y="27487"/>
                    <a:pt x="396795" y="24825"/>
                  </a:cubicBezTo>
                  <a:cubicBezTo>
                    <a:pt x="401605" y="21549"/>
                    <a:pt x="407370" y="19966"/>
                    <a:pt x="413178" y="20336"/>
                  </a:cubicBezTo>
                  <a:cubicBezTo>
                    <a:pt x="417791" y="20328"/>
                    <a:pt x="422390" y="20856"/>
                    <a:pt x="426882" y="21911"/>
                  </a:cubicBezTo>
                  <a:cubicBezTo>
                    <a:pt x="430292" y="22691"/>
                    <a:pt x="433579" y="23935"/>
                    <a:pt x="436648" y="25613"/>
                  </a:cubicBezTo>
                  <a:lnTo>
                    <a:pt x="440035" y="43334"/>
                  </a:lnTo>
                  <a:lnTo>
                    <a:pt x="459568" y="43334"/>
                  </a:lnTo>
                  <a:close/>
                  <a:moveTo>
                    <a:pt x="347885" y="130522"/>
                  </a:moveTo>
                  <a:lnTo>
                    <a:pt x="347885" y="94371"/>
                  </a:lnTo>
                  <a:lnTo>
                    <a:pt x="328195" y="94371"/>
                  </a:lnTo>
                  <a:lnTo>
                    <a:pt x="326935" y="110517"/>
                  </a:lnTo>
                  <a:lnTo>
                    <a:pt x="290626" y="110517"/>
                  </a:lnTo>
                  <a:lnTo>
                    <a:pt x="290626" y="20100"/>
                  </a:lnTo>
                  <a:lnTo>
                    <a:pt x="304409" y="17501"/>
                  </a:lnTo>
                  <a:lnTo>
                    <a:pt x="304409" y="1748"/>
                  </a:lnTo>
                  <a:lnTo>
                    <a:pt x="251167" y="1748"/>
                  </a:lnTo>
                  <a:lnTo>
                    <a:pt x="251167" y="17501"/>
                  </a:lnTo>
                  <a:lnTo>
                    <a:pt x="264872" y="20100"/>
                  </a:lnTo>
                  <a:lnTo>
                    <a:pt x="264872" y="112407"/>
                  </a:lnTo>
                  <a:lnTo>
                    <a:pt x="251167" y="115085"/>
                  </a:lnTo>
                  <a:lnTo>
                    <a:pt x="251167" y="130837"/>
                  </a:lnTo>
                  <a:close/>
                  <a:moveTo>
                    <a:pt x="176502" y="31362"/>
                  </a:moveTo>
                  <a:lnTo>
                    <a:pt x="177054" y="31362"/>
                  </a:lnTo>
                  <a:lnTo>
                    <a:pt x="191782" y="76886"/>
                  </a:lnTo>
                  <a:lnTo>
                    <a:pt x="162010" y="76886"/>
                  </a:lnTo>
                  <a:close/>
                  <a:moveTo>
                    <a:pt x="115463" y="130364"/>
                  </a:moveTo>
                  <a:lnTo>
                    <a:pt x="159175" y="130364"/>
                  </a:lnTo>
                  <a:lnTo>
                    <a:pt x="159175" y="114612"/>
                  </a:lnTo>
                  <a:lnTo>
                    <a:pt x="150275" y="113037"/>
                  </a:lnTo>
                  <a:lnTo>
                    <a:pt x="155946" y="95395"/>
                  </a:lnTo>
                  <a:lnTo>
                    <a:pt x="197610" y="95395"/>
                  </a:lnTo>
                  <a:lnTo>
                    <a:pt x="203281" y="113037"/>
                  </a:lnTo>
                  <a:lnTo>
                    <a:pt x="194381" y="114612"/>
                  </a:lnTo>
                  <a:lnTo>
                    <a:pt x="194381" y="130364"/>
                  </a:lnTo>
                  <a:lnTo>
                    <a:pt x="238172" y="130364"/>
                  </a:lnTo>
                  <a:lnTo>
                    <a:pt x="238172" y="114612"/>
                  </a:lnTo>
                  <a:lnTo>
                    <a:pt x="228957" y="113273"/>
                  </a:lnTo>
                  <a:lnTo>
                    <a:pt x="190128" y="1433"/>
                  </a:lnTo>
                  <a:lnTo>
                    <a:pt x="163743" y="1433"/>
                  </a:lnTo>
                  <a:lnTo>
                    <a:pt x="124363" y="113273"/>
                  </a:lnTo>
                  <a:lnTo>
                    <a:pt x="115227" y="114612"/>
                  </a:lnTo>
                  <a:close/>
                  <a:moveTo>
                    <a:pt x="47020" y="17343"/>
                  </a:moveTo>
                  <a:lnTo>
                    <a:pt x="37254" y="19076"/>
                  </a:lnTo>
                  <a:lnTo>
                    <a:pt x="60015" y="96182"/>
                  </a:lnTo>
                  <a:lnTo>
                    <a:pt x="61591" y="103271"/>
                  </a:lnTo>
                  <a:lnTo>
                    <a:pt x="62142" y="103271"/>
                  </a:lnTo>
                  <a:lnTo>
                    <a:pt x="63638" y="96340"/>
                  </a:lnTo>
                  <a:lnTo>
                    <a:pt x="86479" y="19076"/>
                  </a:lnTo>
                  <a:lnTo>
                    <a:pt x="76791" y="17343"/>
                  </a:lnTo>
                  <a:lnTo>
                    <a:pt x="76791" y="1591"/>
                  </a:lnTo>
                  <a:lnTo>
                    <a:pt x="124048" y="1591"/>
                  </a:lnTo>
                  <a:lnTo>
                    <a:pt x="124048" y="17343"/>
                  </a:lnTo>
                  <a:lnTo>
                    <a:pt x="113258" y="18761"/>
                  </a:lnTo>
                  <a:lnTo>
                    <a:pt x="75374" y="130364"/>
                  </a:lnTo>
                  <a:lnTo>
                    <a:pt x="48595" y="130364"/>
                  </a:lnTo>
                  <a:lnTo>
                    <a:pt x="10633" y="18918"/>
                  </a:lnTo>
                  <a:lnTo>
                    <a:pt x="0" y="17501"/>
                  </a:lnTo>
                  <a:lnTo>
                    <a:pt x="0" y="1748"/>
                  </a:lnTo>
                  <a:lnTo>
                    <a:pt x="47256" y="1748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</p:grp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A1DE71D0-393F-267D-86C4-E6A10C369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4035465"/>
            <a:ext cx="7810500" cy="553998"/>
          </a:xfrm>
        </p:spPr>
        <p:txBody>
          <a:bodyPr anchor="b" anchorCtr="0">
            <a:sp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algn="ctr"/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Reģistrācijas Nr.: 40003294758 • Talejas iela 1, Rīga, LV-1026 </a:t>
            </a:r>
          </a:p>
          <a:p>
            <a:pPr algn="ctr"/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+371 80 002 000 • vni@vni.lv </a:t>
            </a:r>
          </a:p>
          <a:p>
            <a:pPr algn="ctr"/>
            <a:r>
              <a:rPr lang="lv-LV" sz="1200" b="1" i="0" u="none" strike="noStrike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www.vni.lv </a:t>
            </a:r>
            <a:endParaRPr lang="lv-LV" sz="1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448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+ 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D883D3-9F29-4867-864E-2DC1685A364E}"/>
              </a:ext>
            </a:extLst>
          </p:cNvPr>
          <p:cNvSpPr txBox="1"/>
          <p:nvPr userDrawn="1"/>
        </p:nvSpPr>
        <p:spPr>
          <a:xfrm>
            <a:off x="666750" y="2441023"/>
            <a:ext cx="7810500" cy="92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F0E8D7">
                    <a:lumMod val="90000"/>
                  </a:srgbClr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OPENNESS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  COOPERATION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COMPETENCE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1DDDF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SAFETY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 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B4FF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HEALTH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00B4FF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F4C034-7505-5A3E-013F-D55ACBDF49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34663" y="713905"/>
            <a:ext cx="1474675" cy="1011831"/>
            <a:chOff x="3568985" y="668615"/>
            <a:chExt cx="2006029" cy="13764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3F9441-92F3-DC11-FB8A-22088A2CC9DE}"/>
                </a:ext>
              </a:extLst>
            </p:cNvPr>
            <p:cNvSpPr/>
            <p:nvPr/>
          </p:nvSpPr>
          <p:spPr>
            <a:xfrm>
              <a:off x="3568985" y="668615"/>
              <a:ext cx="2006029" cy="900153"/>
            </a:xfrm>
            <a:custGeom>
              <a:avLst/>
              <a:gdLst>
                <a:gd name="connsiteX0" fmla="*/ 1104616 w 2006029"/>
                <a:gd name="connsiteY0" fmla="*/ 609764 h 900153"/>
                <a:gd name="connsiteX1" fmla="*/ 861719 w 2006029"/>
                <a:gd name="connsiteY1" fmla="*/ 369465 h 900153"/>
                <a:gd name="connsiteX2" fmla="*/ 848093 w 2006029"/>
                <a:gd name="connsiteY2" fmla="*/ 382934 h 900153"/>
                <a:gd name="connsiteX3" fmla="*/ 679939 w 2006029"/>
                <a:gd name="connsiteY3" fmla="*/ 548331 h 900153"/>
                <a:gd name="connsiteX4" fmla="*/ 679939 w 2006029"/>
                <a:gd name="connsiteY4" fmla="*/ 131688 h 900153"/>
                <a:gd name="connsiteX5" fmla="*/ 920474 w 2006029"/>
                <a:gd name="connsiteY5" fmla="*/ 131688 h 900153"/>
                <a:gd name="connsiteX6" fmla="*/ 920474 w 2006029"/>
                <a:gd name="connsiteY6" fmla="*/ 338355 h 900153"/>
                <a:gd name="connsiteX7" fmla="*/ 1104616 w 2006029"/>
                <a:gd name="connsiteY7" fmla="*/ 338355 h 900153"/>
                <a:gd name="connsiteX8" fmla="*/ 1472506 w 2006029"/>
                <a:gd name="connsiteY8" fmla="*/ 861797 h 900153"/>
                <a:gd name="connsiteX9" fmla="*/ 1472506 w 2006029"/>
                <a:gd name="connsiteY9" fmla="*/ 510604 h 900153"/>
                <a:gd name="connsiteX10" fmla="*/ 1350506 w 2006029"/>
                <a:gd name="connsiteY10" fmla="*/ 510604 h 900153"/>
                <a:gd name="connsiteX11" fmla="*/ 1350506 w 2006029"/>
                <a:gd name="connsiteY11" fmla="*/ 0 h 900153"/>
                <a:gd name="connsiteX12" fmla="*/ 1104616 w 2006029"/>
                <a:gd name="connsiteY12" fmla="*/ 130664 h 900153"/>
                <a:gd name="connsiteX13" fmla="*/ 1104616 w 2006029"/>
                <a:gd name="connsiteY13" fmla="*/ 299447 h 900153"/>
                <a:gd name="connsiteX14" fmla="*/ 959303 w 2006029"/>
                <a:gd name="connsiteY14" fmla="*/ 299447 h 900153"/>
                <a:gd name="connsiteX15" fmla="*/ 959303 w 2006029"/>
                <a:gd name="connsiteY15" fmla="*/ 92780 h 900153"/>
                <a:gd name="connsiteX16" fmla="*/ 640717 w 2006029"/>
                <a:gd name="connsiteY16" fmla="*/ 92780 h 900153"/>
                <a:gd name="connsiteX17" fmla="*/ 640717 w 2006029"/>
                <a:gd name="connsiteY17" fmla="*/ 586845 h 900153"/>
                <a:gd name="connsiteX18" fmla="*/ 553056 w 2006029"/>
                <a:gd name="connsiteY18" fmla="*/ 673481 h 900153"/>
                <a:gd name="connsiteX19" fmla="*/ 553056 w 2006029"/>
                <a:gd name="connsiteY19" fmla="*/ 861246 h 900153"/>
                <a:gd name="connsiteX20" fmla="*/ 0 w 2006029"/>
                <a:gd name="connsiteY20" fmla="*/ 861246 h 900153"/>
                <a:gd name="connsiteX21" fmla="*/ 0 w 2006029"/>
                <a:gd name="connsiteY21" fmla="*/ 899996 h 900153"/>
                <a:gd name="connsiteX22" fmla="*/ 592437 w 2006029"/>
                <a:gd name="connsiteY22" fmla="*/ 899996 h 900153"/>
                <a:gd name="connsiteX23" fmla="*/ 592437 w 2006029"/>
                <a:gd name="connsiteY23" fmla="*/ 689469 h 900153"/>
                <a:gd name="connsiteX24" fmla="*/ 861797 w 2006029"/>
                <a:gd name="connsiteY24" fmla="*/ 423889 h 900153"/>
                <a:gd name="connsiteX25" fmla="*/ 1104616 w 2006029"/>
                <a:gd name="connsiteY25" fmla="*/ 661588 h 900153"/>
                <a:gd name="connsiteX26" fmla="*/ 1104616 w 2006029"/>
                <a:gd name="connsiteY26" fmla="*/ 900154 h 900153"/>
                <a:gd name="connsiteX27" fmla="*/ 1143445 w 2006029"/>
                <a:gd name="connsiteY27" fmla="*/ 900154 h 900153"/>
                <a:gd name="connsiteX28" fmla="*/ 1143445 w 2006029"/>
                <a:gd name="connsiteY28" fmla="*/ 149330 h 900153"/>
                <a:gd name="connsiteX29" fmla="*/ 1311677 w 2006029"/>
                <a:gd name="connsiteY29" fmla="*/ 60094 h 900153"/>
                <a:gd name="connsiteX30" fmla="*/ 1311677 w 2006029"/>
                <a:gd name="connsiteY30" fmla="*/ 900154 h 900153"/>
                <a:gd name="connsiteX31" fmla="*/ 1350506 w 2006029"/>
                <a:gd name="connsiteY31" fmla="*/ 900154 h 900153"/>
                <a:gd name="connsiteX32" fmla="*/ 1350506 w 2006029"/>
                <a:gd name="connsiteY32" fmla="*/ 549433 h 900153"/>
                <a:gd name="connsiteX33" fmla="*/ 1433205 w 2006029"/>
                <a:gd name="connsiteY33" fmla="*/ 549433 h 900153"/>
                <a:gd name="connsiteX34" fmla="*/ 1433205 w 2006029"/>
                <a:gd name="connsiteY34" fmla="*/ 900154 h 900153"/>
                <a:gd name="connsiteX35" fmla="*/ 2006030 w 2006029"/>
                <a:gd name="connsiteY35" fmla="*/ 900154 h 900153"/>
                <a:gd name="connsiteX36" fmla="*/ 2006030 w 2006029"/>
                <a:gd name="connsiteY36" fmla="*/ 861246 h 9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029" h="900153">
                  <a:moveTo>
                    <a:pt x="1104616" y="609764"/>
                  </a:moveTo>
                  <a:lnTo>
                    <a:pt x="861719" y="369465"/>
                  </a:lnTo>
                  <a:lnTo>
                    <a:pt x="848093" y="382934"/>
                  </a:lnTo>
                  <a:lnTo>
                    <a:pt x="679939" y="548331"/>
                  </a:lnTo>
                  <a:lnTo>
                    <a:pt x="679939" y="131688"/>
                  </a:lnTo>
                  <a:lnTo>
                    <a:pt x="920474" y="131688"/>
                  </a:lnTo>
                  <a:lnTo>
                    <a:pt x="920474" y="338355"/>
                  </a:lnTo>
                  <a:lnTo>
                    <a:pt x="1104616" y="338355"/>
                  </a:lnTo>
                  <a:close/>
                  <a:moveTo>
                    <a:pt x="1472506" y="861797"/>
                  </a:moveTo>
                  <a:lnTo>
                    <a:pt x="1472506" y="510604"/>
                  </a:lnTo>
                  <a:lnTo>
                    <a:pt x="1350506" y="510604"/>
                  </a:lnTo>
                  <a:lnTo>
                    <a:pt x="1350506" y="0"/>
                  </a:lnTo>
                  <a:lnTo>
                    <a:pt x="1104616" y="130664"/>
                  </a:lnTo>
                  <a:lnTo>
                    <a:pt x="1104616" y="299447"/>
                  </a:lnTo>
                  <a:lnTo>
                    <a:pt x="959303" y="299447"/>
                  </a:lnTo>
                  <a:lnTo>
                    <a:pt x="959303" y="92780"/>
                  </a:lnTo>
                  <a:lnTo>
                    <a:pt x="640717" y="92780"/>
                  </a:lnTo>
                  <a:lnTo>
                    <a:pt x="640717" y="586845"/>
                  </a:lnTo>
                  <a:lnTo>
                    <a:pt x="553056" y="673481"/>
                  </a:lnTo>
                  <a:lnTo>
                    <a:pt x="553056" y="861246"/>
                  </a:lnTo>
                  <a:lnTo>
                    <a:pt x="0" y="861246"/>
                  </a:lnTo>
                  <a:lnTo>
                    <a:pt x="0" y="899996"/>
                  </a:lnTo>
                  <a:lnTo>
                    <a:pt x="592437" y="899996"/>
                  </a:lnTo>
                  <a:lnTo>
                    <a:pt x="592437" y="689469"/>
                  </a:lnTo>
                  <a:lnTo>
                    <a:pt x="861797" y="423889"/>
                  </a:lnTo>
                  <a:lnTo>
                    <a:pt x="1104616" y="661588"/>
                  </a:lnTo>
                  <a:lnTo>
                    <a:pt x="1104616" y="900154"/>
                  </a:lnTo>
                  <a:lnTo>
                    <a:pt x="1143445" y="900154"/>
                  </a:lnTo>
                  <a:lnTo>
                    <a:pt x="1143445" y="149330"/>
                  </a:lnTo>
                  <a:lnTo>
                    <a:pt x="1311677" y="60094"/>
                  </a:lnTo>
                  <a:lnTo>
                    <a:pt x="1311677" y="900154"/>
                  </a:lnTo>
                  <a:lnTo>
                    <a:pt x="1350506" y="900154"/>
                  </a:lnTo>
                  <a:lnTo>
                    <a:pt x="1350506" y="549433"/>
                  </a:lnTo>
                  <a:lnTo>
                    <a:pt x="1433205" y="549433"/>
                  </a:lnTo>
                  <a:lnTo>
                    <a:pt x="1433205" y="900154"/>
                  </a:lnTo>
                  <a:lnTo>
                    <a:pt x="2006030" y="900154"/>
                  </a:lnTo>
                  <a:lnTo>
                    <a:pt x="2006030" y="861246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1AE81B2-214C-B145-7B69-E0BCA8C15F16}"/>
                </a:ext>
              </a:extLst>
            </p:cNvPr>
            <p:cNvSpPr/>
            <p:nvPr/>
          </p:nvSpPr>
          <p:spPr>
            <a:xfrm>
              <a:off x="3568985" y="1695399"/>
              <a:ext cx="2006029" cy="349629"/>
            </a:xfrm>
            <a:custGeom>
              <a:avLst/>
              <a:gdLst>
                <a:gd name="connsiteX0" fmla="*/ 1359564 w 2006029"/>
                <a:gd name="connsiteY0" fmla="*/ 237164 h 349629"/>
                <a:gd name="connsiteX1" fmla="*/ 1359564 w 2006029"/>
                <a:gd name="connsiteY1" fmla="*/ 329471 h 349629"/>
                <a:gd name="connsiteX2" fmla="*/ 1345781 w 2006029"/>
                <a:gd name="connsiteY2" fmla="*/ 332149 h 349629"/>
                <a:gd name="connsiteX3" fmla="*/ 1345781 w 2006029"/>
                <a:gd name="connsiteY3" fmla="*/ 347901 h 349629"/>
                <a:gd name="connsiteX4" fmla="*/ 1399023 w 2006029"/>
                <a:gd name="connsiteY4" fmla="*/ 347901 h 349629"/>
                <a:gd name="connsiteX5" fmla="*/ 1399023 w 2006029"/>
                <a:gd name="connsiteY5" fmla="*/ 332149 h 349629"/>
                <a:gd name="connsiteX6" fmla="*/ 1385240 w 2006029"/>
                <a:gd name="connsiteY6" fmla="*/ 329471 h 349629"/>
                <a:gd name="connsiteX7" fmla="*/ 1385240 w 2006029"/>
                <a:gd name="connsiteY7" fmla="*/ 237164 h 349629"/>
                <a:gd name="connsiteX8" fmla="*/ 1399023 w 2006029"/>
                <a:gd name="connsiteY8" fmla="*/ 234564 h 349629"/>
                <a:gd name="connsiteX9" fmla="*/ 1399023 w 2006029"/>
                <a:gd name="connsiteY9" fmla="*/ 218812 h 349629"/>
                <a:gd name="connsiteX10" fmla="*/ 1345781 w 2006029"/>
                <a:gd name="connsiteY10" fmla="*/ 218812 h 349629"/>
                <a:gd name="connsiteX11" fmla="*/ 1345781 w 2006029"/>
                <a:gd name="connsiteY11" fmla="*/ 234564 h 349629"/>
                <a:gd name="connsiteX12" fmla="*/ 1292539 w 2006029"/>
                <a:gd name="connsiteY12" fmla="*/ 309229 h 349629"/>
                <a:gd name="connsiteX13" fmla="*/ 1292539 w 2006029"/>
                <a:gd name="connsiteY13" fmla="*/ 329471 h 349629"/>
                <a:gd name="connsiteX14" fmla="*/ 1278913 w 2006029"/>
                <a:gd name="connsiteY14" fmla="*/ 332149 h 349629"/>
                <a:gd name="connsiteX15" fmla="*/ 1278913 w 2006029"/>
                <a:gd name="connsiteY15" fmla="*/ 347901 h 349629"/>
                <a:gd name="connsiteX16" fmla="*/ 1332155 w 2006029"/>
                <a:gd name="connsiteY16" fmla="*/ 347901 h 349629"/>
                <a:gd name="connsiteX17" fmla="*/ 1332155 w 2006029"/>
                <a:gd name="connsiteY17" fmla="*/ 332149 h 349629"/>
                <a:gd name="connsiteX18" fmla="*/ 1318372 w 2006029"/>
                <a:gd name="connsiteY18" fmla="*/ 329471 h 349629"/>
                <a:gd name="connsiteX19" fmla="*/ 1318372 w 2006029"/>
                <a:gd name="connsiteY19" fmla="*/ 237164 h 349629"/>
                <a:gd name="connsiteX20" fmla="*/ 1332155 w 2006029"/>
                <a:gd name="connsiteY20" fmla="*/ 234564 h 349629"/>
                <a:gd name="connsiteX21" fmla="*/ 1332155 w 2006029"/>
                <a:gd name="connsiteY21" fmla="*/ 218812 h 349629"/>
                <a:gd name="connsiteX22" fmla="*/ 1284899 w 2006029"/>
                <a:gd name="connsiteY22" fmla="*/ 218812 h 349629"/>
                <a:gd name="connsiteX23" fmla="*/ 1251898 w 2006029"/>
                <a:gd name="connsiteY23" fmla="*/ 313325 h 349629"/>
                <a:gd name="connsiteX24" fmla="*/ 1251347 w 2006029"/>
                <a:gd name="connsiteY24" fmla="*/ 313325 h 349629"/>
                <a:gd name="connsiteX25" fmla="*/ 1218582 w 2006029"/>
                <a:gd name="connsiteY25" fmla="*/ 218812 h 349629"/>
                <a:gd name="connsiteX26" fmla="*/ 1171326 w 2006029"/>
                <a:gd name="connsiteY26" fmla="*/ 218812 h 349629"/>
                <a:gd name="connsiteX27" fmla="*/ 1171326 w 2006029"/>
                <a:gd name="connsiteY27" fmla="*/ 234564 h 349629"/>
                <a:gd name="connsiteX28" fmla="*/ 1185031 w 2006029"/>
                <a:gd name="connsiteY28" fmla="*/ 237164 h 349629"/>
                <a:gd name="connsiteX29" fmla="*/ 1185031 w 2006029"/>
                <a:gd name="connsiteY29" fmla="*/ 329471 h 349629"/>
                <a:gd name="connsiteX30" fmla="*/ 1171326 w 2006029"/>
                <a:gd name="connsiteY30" fmla="*/ 332149 h 349629"/>
                <a:gd name="connsiteX31" fmla="*/ 1171326 w 2006029"/>
                <a:gd name="connsiteY31" fmla="*/ 347901 h 349629"/>
                <a:gd name="connsiteX32" fmla="*/ 1224647 w 2006029"/>
                <a:gd name="connsiteY32" fmla="*/ 347901 h 349629"/>
                <a:gd name="connsiteX33" fmla="*/ 1224647 w 2006029"/>
                <a:gd name="connsiteY33" fmla="*/ 332149 h 349629"/>
                <a:gd name="connsiteX34" fmla="*/ 1210785 w 2006029"/>
                <a:gd name="connsiteY34" fmla="*/ 329471 h 349629"/>
                <a:gd name="connsiteX35" fmla="*/ 1210785 w 2006029"/>
                <a:gd name="connsiteY35" fmla="*/ 309229 h 349629"/>
                <a:gd name="connsiteX36" fmla="*/ 1208344 w 2006029"/>
                <a:gd name="connsiteY36" fmla="*/ 252837 h 349629"/>
                <a:gd name="connsiteX37" fmla="*/ 1208895 w 2006029"/>
                <a:gd name="connsiteY37" fmla="*/ 252837 h 349629"/>
                <a:gd name="connsiteX38" fmla="*/ 1243156 w 2006029"/>
                <a:gd name="connsiteY38" fmla="*/ 347349 h 349629"/>
                <a:gd name="connsiteX39" fmla="*/ 1260483 w 2006029"/>
                <a:gd name="connsiteY39" fmla="*/ 347349 h 349629"/>
                <a:gd name="connsiteX40" fmla="*/ 1294429 w 2006029"/>
                <a:gd name="connsiteY40" fmla="*/ 252364 h 349629"/>
                <a:gd name="connsiteX41" fmla="*/ 1294980 w 2006029"/>
                <a:gd name="connsiteY41" fmla="*/ 252364 h 349629"/>
                <a:gd name="connsiteX42" fmla="*/ 1067756 w 2006029"/>
                <a:gd name="connsiteY42" fmla="*/ 218970 h 349629"/>
                <a:gd name="connsiteX43" fmla="*/ 1028376 w 2006029"/>
                <a:gd name="connsiteY43" fmla="*/ 218970 h 349629"/>
                <a:gd name="connsiteX44" fmla="*/ 1028376 w 2006029"/>
                <a:gd name="connsiteY44" fmla="*/ 234722 h 349629"/>
                <a:gd name="connsiteX45" fmla="*/ 1042080 w 2006029"/>
                <a:gd name="connsiteY45" fmla="*/ 237400 h 349629"/>
                <a:gd name="connsiteX46" fmla="*/ 1042080 w 2006029"/>
                <a:gd name="connsiteY46" fmla="*/ 304504 h 349629"/>
                <a:gd name="connsiteX47" fmla="*/ 1056257 w 2006029"/>
                <a:gd name="connsiteY47" fmla="*/ 337898 h 349629"/>
                <a:gd name="connsiteX48" fmla="*/ 1130843 w 2006029"/>
                <a:gd name="connsiteY48" fmla="*/ 337898 h 349629"/>
                <a:gd name="connsiteX49" fmla="*/ 1145178 w 2006029"/>
                <a:gd name="connsiteY49" fmla="*/ 304504 h 349629"/>
                <a:gd name="connsiteX50" fmla="*/ 1145178 w 2006029"/>
                <a:gd name="connsiteY50" fmla="*/ 237400 h 349629"/>
                <a:gd name="connsiteX51" fmla="*/ 1158882 w 2006029"/>
                <a:gd name="connsiteY51" fmla="*/ 234722 h 349629"/>
                <a:gd name="connsiteX52" fmla="*/ 1158882 w 2006029"/>
                <a:gd name="connsiteY52" fmla="*/ 218970 h 349629"/>
                <a:gd name="connsiteX53" fmla="*/ 1105404 w 2006029"/>
                <a:gd name="connsiteY53" fmla="*/ 218970 h 349629"/>
                <a:gd name="connsiteX54" fmla="*/ 1105404 w 2006029"/>
                <a:gd name="connsiteY54" fmla="*/ 234722 h 349629"/>
                <a:gd name="connsiteX55" fmla="*/ 1119108 w 2006029"/>
                <a:gd name="connsiteY55" fmla="*/ 237400 h 349629"/>
                <a:gd name="connsiteX56" fmla="*/ 1119108 w 2006029"/>
                <a:gd name="connsiteY56" fmla="*/ 304504 h 349629"/>
                <a:gd name="connsiteX57" fmla="*/ 1112256 w 2006029"/>
                <a:gd name="connsiteY57" fmla="*/ 323643 h 349629"/>
                <a:gd name="connsiteX58" fmla="*/ 1093196 w 2006029"/>
                <a:gd name="connsiteY58" fmla="*/ 329865 h 349629"/>
                <a:gd name="connsiteX59" fmla="*/ 1074451 w 2006029"/>
                <a:gd name="connsiteY59" fmla="*/ 323564 h 349629"/>
                <a:gd name="connsiteX60" fmla="*/ 1067599 w 2006029"/>
                <a:gd name="connsiteY60" fmla="*/ 304504 h 349629"/>
                <a:gd name="connsiteX61" fmla="*/ 1067599 w 2006029"/>
                <a:gd name="connsiteY61" fmla="*/ 237400 h 349629"/>
                <a:gd name="connsiteX62" fmla="*/ 1081382 w 2006029"/>
                <a:gd name="connsiteY62" fmla="*/ 234722 h 349629"/>
                <a:gd name="connsiteX63" fmla="*/ 1081382 w 2006029"/>
                <a:gd name="connsiteY63" fmla="*/ 218970 h 349629"/>
                <a:gd name="connsiteX64" fmla="*/ 953238 w 2006029"/>
                <a:gd name="connsiteY64" fmla="*/ 182740 h 349629"/>
                <a:gd name="connsiteX65" fmla="*/ 931185 w 2006029"/>
                <a:gd name="connsiteY65" fmla="*/ 182740 h 349629"/>
                <a:gd name="connsiteX66" fmla="*/ 931185 w 2006029"/>
                <a:gd name="connsiteY66" fmla="*/ 184158 h 349629"/>
                <a:gd name="connsiteX67" fmla="*/ 955995 w 2006029"/>
                <a:gd name="connsiteY67" fmla="*/ 206762 h 349629"/>
                <a:gd name="connsiteX68" fmla="*/ 973716 w 2006029"/>
                <a:gd name="connsiteY68" fmla="*/ 206762 h 349629"/>
                <a:gd name="connsiteX69" fmla="*/ 998447 w 2006029"/>
                <a:gd name="connsiteY69" fmla="*/ 184237 h 349629"/>
                <a:gd name="connsiteX70" fmla="*/ 998447 w 2006029"/>
                <a:gd name="connsiteY70" fmla="*/ 182740 h 349629"/>
                <a:gd name="connsiteX71" fmla="*/ 976551 w 2006029"/>
                <a:gd name="connsiteY71" fmla="*/ 182740 h 349629"/>
                <a:gd name="connsiteX72" fmla="*/ 964816 w 2006029"/>
                <a:gd name="connsiteY72" fmla="*/ 195184 h 349629"/>
                <a:gd name="connsiteX73" fmla="*/ 1013254 w 2006029"/>
                <a:gd name="connsiteY73" fmla="*/ 233698 h 349629"/>
                <a:gd name="connsiteX74" fmla="*/ 992776 w 2006029"/>
                <a:gd name="connsiteY74" fmla="*/ 221726 h 349629"/>
                <a:gd name="connsiteX75" fmla="*/ 965761 w 2006029"/>
                <a:gd name="connsiteY75" fmla="*/ 217237 h 349629"/>
                <a:gd name="connsiteX76" fmla="*/ 932446 w 2006029"/>
                <a:gd name="connsiteY76" fmla="*/ 227397 h 349629"/>
                <a:gd name="connsiteX77" fmla="*/ 919214 w 2006029"/>
                <a:gd name="connsiteY77" fmla="*/ 252994 h 349629"/>
                <a:gd name="connsiteX78" fmla="*/ 930949 w 2006029"/>
                <a:gd name="connsiteY78" fmla="*/ 277883 h 349629"/>
                <a:gd name="connsiteX79" fmla="*/ 965525 w 2006029"/>
                <a:gd name="connsiteY79" fmla="*/ 293635 h 349629"/>
                <a:gd name="connsiteX80" fmla="*/ 983955 w 2006029"/>
                <a:gd name="connsiteY80" fmla="*/ 302062 h 349629"/>
                <a:gd name="connsiteX81" fmla="*/ 989232 w 2006029"/>
                <a:gd name="connsiteY81" fmla="*/ 314034 h 349629"/>
                <a:gd name="connsiteX82" fmla="*/ 983719 w 2006029"/>
                <a:gd name="connsiteY82" fmla="*/ 325612 h 349629"/>
                <a:gd name="connsiteX83" fmla="*/ 967573 w 2006029"/>
                <a:gd name="connsiteY83" fmla="*/ 329943 h 349629"/>
                <a:gd name="connsiteX84" fmla="*/ 952687 w 2006029"/>
                <a:gd name="connsiteY84" fmla="*/ 327817 h 349629"/>
                <a:gd name="connsiteX85" fmla="*/ 942133 w 2006029"/>
                <a:gd name="connsiteY85" fmla="*/ 322619 h 349629"/>
                <a:gd name="connsiteX86" fmla="*/ 939455 w 2006029"/>
                <a:gd name="connsiteY86" fmla="*/ 304267 h 349629"/>
                <a:gd name="connsiteX87" fmla="*/ 919450 w 2006029"/>
                <a:gd name="connsiteY87" fmla="*/ 304267 h 349629"/>
                <a:gd name="connsiteX88" fmla="*/ 919450 w 2006029"/>
                <a:gd name="connsiteY88" fmla="*/ 331125 h 349629"/>
                <a:gd name="connsiteX89" fmla="*/ 940007 w 2006029"/>
                <a:gd name="connsiteY89" fmla="*/ 344593 h 349629"/>
                <a:gd name="connsiteX90" fmla="*/ 967573 w 2006029"/>
                <a:gd name="connsiteY90" fmla="*/ 349397 h 349629"/>
                <a:gd name="connsiteX91" fmla="*/ 1002070 w 2006029"/>
                <a:gd name="connsiteY91" fmla="*/ 339946 h 349629"/>
                <a:gd name="connsiteX92" fmla="*/ 1015144 w 2006029"/>
                <a:gd name="connsiteY92" fmla="*/ 313798 h 349629"/>
                <a:gd name="connsiteX93" fmla="*/ 1004118 w 2006029"/>
                <a:gd name="connsiteY93" fmla="*/ 288358 h 349629"/>
                <a:gd name="connsiteX94" fmla="*/ 971826 w 2006029"/>
                <a:gd name="connsiteY94" fmla="*/ 272606 h 349629"/>
                <a:gd name="connsiteX95" fmla="*/ 950954 w 2006029"/>
                <a:gd name="connsiteY95" fmla="*/ 263706 h 349629"/>
                <a:gd name="connsiteX96" fmla="*/ 944890 w 2006029"/>
                <a:gd name="connsiteY96" fmla="*/ 252994 h 349629"/>
                <a:gd name="connsiteX97" fmla="*/ 950718 w 2006029"/>
                <a:gd name="connsiteY97" fmla="*/ 241495 h 349629"/>
                <a:gd name="connsiteX98" fmla="*/ 967100 w 2006029"/>
                <a:gd name="connsiteY98" fmla="*/ 237006 h 349629"/>
                <a:gd name="connsiteX99" fmla="*/ 980726 w 2006029"/>
                <a:gd name="connsiteY99" fmla="*/ 238581 h 349629"/>
                <a:gd name="connsiteX100" fmla="*/ 990571 w 2006029"/>
                <a:gd name="connsiteY100" fmla="*/ 242283 h 349629"/>
                <a:gd name="connsiteX101" fmla="*/ 993958 w 2006029"/>
                <a:gd name="connsiteY101" fmla="*/ 260004 h 349629"/>
                <a:gd name="connsiteX102" fmla="*/ 1013254 w 2006029"/>
                <a:gd name="connsiteY102" fmla="*/ 260004 h 349629"/>
                <a:gd name="connsiteX103" fmla="*/ 840926 w 2006029"/>
                <a:gd name="connsiteY103" fmla="*/ 248584 h 349629"/>
                <a:gd name="connsiteX104" fmla="*/ 841477 w 2006029"/>
                <a:gd name="connsiteY104" fmla="*/ 248584 h 349629"/>
                <a:gd name="connsiteX105" fmla="*/ 855969 w 2006029"/>
                <a:gd name="connsiteY105" fmla="*/ 293871 h 349629"/>
                <a:gd name="connsiteX106" fmla="*/ 826434 w 2006029"/>
                <a:gd name="connsiteY106" fmla="*/ 293871 h 349629"/>
                <a:gd name="connsiteX107" fmla="*/ 779808 w 2006029"/>
                <a:gd name="connsiteY107" fmla="*/ 347586 h 349629"/>
                <a:gd name="connsiteX108" fmla="*/ 823599 w 2006029"/>
                <a:gd name="connsiteY108" fmla="*/ 347586 h 349629"/>
                <a:gd name="connsiteX109" fmla="*/ 823599 w 2006029"/>
                <a:gd name="connsiteY109" fmla="*/ 331834 h 349629"/>
                <a:gd name="connsiteX110" fmla="*/ 814699 w 2006029"/>
                <a:gd name="connsiteY110" fmla="*/ 330180 h 349629"/>
                <a:gd name="connsiteX111" fmla="*/ 820369 w 2006029"/>
                <a:gd name="connsiteY111" fmla="*/ 312537 h 349629"/>
                <a:gd name="connsiteX112" fmla="*/ 862034 w 2006029"/>
                <a:gd name="connsiteY112" fmla="*/ 312537 h 349629"/>
                <a:gd name="connsiteX113" fmla="*/ 867705 w 2006029"/>
                <a:gd name="connsiteY113" fmla="*/ 330180 h 349629"/>
                <a:gd name="connsiteX114" fmla="*/ 858805 w 2006029"/>
                <a:gd name="connsiteY114" fmla="*/ 331834 h 349629"/>
                <a:gd name="connsiteX115" fmla="*/ 858805 w 2006029"/>
                <a:gd name="connsiteY115" fmla="*/ 347586 h 349629"/>
                <a:gd name="connsiteX116" fmla="*/ 902595 w 2006029"/>
                <a:gd name="connsiteY116" fmla="*/ 347586 h 349629"/>
                <a:gd name="connsiteX117" fmla="*/ 902595 w 2006029"/>
                <a:gd name="connsiteY117" fmla="*/ 331834 h 349629"/>
                <a:gd name="connsiteX118" fmla="*/ 893380 w 2006029"/>
                <a:gd name="connsiteY118" fmla="*/ 330495 h 349629"/>
                <a:gd name="connsiteX119" fmla="*/ 854551 w 2006029"/>
                <a:gd name="connsiteY119" fmla="*/ 218655 h 349629"/>
                <a:gd name="connsiteX120" fmla="*/ 828167 w 2006029"/>
                <a:gd name="connsiteY120" fmla="*/ 218655 h 349629"/>
                <a:gd name="connsiteX121" fmla="*/ 788786 w 2006029"/>
                <a:gd name="connsiteY121" fmla="*/ 330495 h 349629"/>
                <a:gd name="connsiteX122" fmla="*/ 779571 w 2006029"/>
                <a:gd name="connsiteY122" fmla="*/ 331834 h 349629"/>
                <a:gd name="connsiteX123" fmla="*/ 719871 w 2006029"/>
                <a:gd name="connsiteY123" fmla="*/ 238818 h 349629"/>
                <a:gd name="connsiteX124" fmla="*/ 741609 w 2006029"/>
                <a:gd name="connsiteY124" fmla="*/ 238818 h 349629"/>
                <a:gd name="connsiteX125" fmla="*/ 757912 w 2006029"/>
                <a:gd name="connsiteY125" fmla="*/ 244882 h 349629"/>
                <a:gd name="connsiteX126" fmla="*/ 763426 w 2006029"/>
                <a:gd name="connsiteY126" fmla="*/ 260240 h 349629"/>
                <a:gd name="connsiteX127" fmla="*/ 745169 w 2006029"/>
                <a:gd name="connsiteY127" fmla="*/ 281120 h 349629"/>
                <a:gd name="connsiteX128" fmla="*/ 741609 w 2006029"/>
                <a:gd name="connsiteY128" fmla="*/ 281033 h 349629"/>
                <a:gd name="connsiteX129" fmla="*/ 719871 w 2006029"/>
                <a:gd name="connsiteY129" fmla="*/ 281033 h 349629"/>
                <a:gd name="connsiteX130" fmla="*/ 694116 w 2006029"/>
                <a:gd name="connsiteY130" fmla="*/ 218970 h 349629"/>
                <a:gd name="connsiteX131" fmla="*/ 680097 w 2006029"/>
                <a:gd name="connsiteY131" fmla="*/ 218970 h 349629"/>
                <a:gd name="connsiteX132" fmla="*/ 680097 w 2006029"/>
                <a:gd name="connsiteY132" fmla="*/ 234722 h 349629"/>
                <a:gd name="connsiteX133" fmla="*/ 693801 w 2006029"/>
                <a:gd name="connsiteY133" fmla="*/ 237400 h 349629"/>
                <a:gd name="connsiteX134" fmla="*/ 693801 w 2006029"/>
                <a:gd name="connsiteY134" fmla="*/ 329707 h 349629"/>
                <a:gd name="connsiteX135" fmla="*/ 680097 w 2006029"/>
                <a:gd name="connsiteY135" fmla="*/ 332385 h 349629"/>
                <a:gd name="connsiteX136" fmla="*/ 680097 w 2006029"/>
                <a:gd name="connsiteY136" fmla="*/ 348137 h 349629"/>
                <a:gd name="connsiteX137" fmla="*/ 733339 w 2006029"/>
                <a:gd name="connsiteY137" fmla="*/ 348137 h 349629"/>
                <a:gd name="connsiteX138" fmla="*/ 733339 w 2006029"/>
                <a:gd name="connsiteY138" fmla="*/ 332385 h 349629"/>
                <a:gd name="connsiteX139" fmla="*/ 719556 w 2006029"/>
                <a:gd name="connsiteY139" fmla="*/ 329707 h 349629"/>
                <a:gd name="connsiteX140" fmla="*/ 719556 w 2006029"/>
                <a:gd name="connsiteY140" fmla="*/ 301196 h 349629"/>
                <a:gd name="connsiteX141" fmla="*/ 741294 w 2006029"/>
                <a:gd name="connsiteY141" fmla="*/ 301196 h 349629"/>
                <a:gd name="connsiteX142" fmla="*/ 776185 w 2006029"/>
                <a:gd name="connsiteY142" fmla="*/ 290012 h 349629"/>
                <a:gd name="connsiteX143" fmla="*/ 777634 w 2006029"/>
                <a:gd name="connsiteY143" fmla="*/ 231997 h 349629"/>
                <a:gd name="connsiteX144" fmla="*/ 776185 w 2006029"/>
                <a:gd name="connsiteY144" fmla="*/ 230548 h 349629"/>
                <a:gd name="connsiteX145" fmla="*/ 741294 w 2006029"/>
                <a:gd name="connsiteY145" fmla="*/ 219206 h 349629"/>
                <a:gd name="connsiteX146" fmla="*/ 626619 w 2006029"/>
                <a:gd name="connsiteY146" fmla="*/ 237164 h 349629"/>
                <a:gd name="connsiteX147" fmla="*/ 626619 w 2006029"/>
                <a:gd name="connsiteY147" fmla="*/ 329471 h 349629"/>
                <a:gd name="connsiteX148" fmla="*/ 612835 w 2006029"/>
                <a:gd name="connsiteY148" fmla="*/ 332149 h 349629"/>
                <a:gd name="connsiteX149" fmla="*/ 612835 w 2006029"/>
                <a:gd name="connsiteY149" fmla="*/ 347901 h 349629"/>
                <a:gd name="connsiteX150" fmla="*/ 666156 w 2006029"/>
                <a:gd name="connsiteY150" fmla="*/ 347901 h 349629"/>
                <a:gd name="connsiteX151" fmla="*/ 666156 w 2006029"/>
                <a:gd name="connsiteY151" fmla="*/ 332149 h 349629"/>
                <a:gd name="connsiteX152" fmla="*/ 652294 w 2006029"/>
                <a:gd name="connsiteY152" fmla="*/ 329471 h 349629"/>
                <a:gd name="connsiteX153" fmla="*/ 652294 w 2006029"/>
                <a:gd name="connsiteY153" fmla="*/ 237164 h 349629"/>
                <a:gd name="connsiteX154" fmla="*/ 666156 w 2006029"/>
                <a:gd name="connsiteY154" fmla="*/ 234564 h 349629"/>
                <a:gd name="connsiteX155" fmla="*/ 666156 w 2006029"/>
                <a:gd name="connsiteY155" fmla="*/ 218812 h 349629"/>
                <a:gd name="connsiteX156" fmla="*/ 612835 w 2006029"/>
                <a:gd name="connsiteY156" fmla="*/ 218812 h 349629"/>
                <a:gd name="connsiteX157" fmla="*/ 612835 w 2006029"/>
                <a:gd name="connsiteY157" fmla="*/ 234564 h 349629"/>
                <a:gd name="connsiteX158" fmla="*/ 669307 w 2006029"/>
                <a:gd name="connsiteY158" fmla="*/ 190301 h 349629"/>
                <a:gd name="connsiteX159" fmla="*/ 604723 w 2006029"/>
                <a:gd name="connsiteY159" fmla="*/ 190301 h 349629"/>
                <a:gd name="connsiteX160" fmla="*/ 604723 w 2006029"/>
                <a:gd name="connsiteY160" fmla="*/ 204635 h 349629"/>
                <a:gd name="connsiteX161" fmla="*/ 669307 w 2006029"/>
                <a:gd name="connsiteY161" fmla="*/ 204635 h 349629"/>
                <a:gd name="connsiteX162" fmla="*/ 1987521 w 2006029"/>
                <a:gd name="connsiteY162" fmla="*/ 54124 h 349629"/>
                <a:gd name="connsiteX163" fmla="*/ 1943967 w 2006029"/>
                <a:gd name="connsiteY163" fmla="*/ 54124 h 349629"/>
                <a:gd name="connsiteX164" fmla="*/ 1943967 w 2006029"/>
                <a:gd name="connsiteY164" fmla="*/ 21832 h 349629"/>
                <a:gd name="connsiteX165" fmla="*/ 1985159 w 2006029"/>
                <a:gd name="connsiteY165" fmla="*/ 21832 h 349629"/>
                <a:gd name="connsiteX166" fmla="*/ 1986261 w 2006029"/>
                <a:gd name="connsiteY166" fmla="*/ 37584 h 349629"/>
                <a:gd name="connsiteX167" fmla="*/ 2006030 w 2006029"/>
                <a:gd name="connsiteY167" fmla="*/ 37584 h 349629"/>
                <a:gd name="connsiteX168" fmla="*/ 2006030 w 2006029"/>
                <a:gd name="connsiteY168" fmla="*/ 2300 h 349629"/>
                <a:gd name="connsiteX169" fmla="*/ 1904271 w 2006029"/>
                <a:gd name="connsiteY169" fmla="*/ 2300 h 349629"/>
                <a:gd name="connsiteX170" fmla="*/ 1904271 w 2006029"/>
                <a:gd name="connsiteY170" fmla="*/ 18052 h 349629"/>
                <a:gd name="connsiteX171" fmla="*/ 1917976 w 2006029"/>
                <a:gd name="connsiteY171" fmla="*/ 20651 h 349629"/>
                <a:gd name="connsiteX172" fmla="*/ 1917976 w 2006029"/>
                <a:gd name="connsiteY172" fmla="*/ 112958 h 349629"/>
                <a:gd name="connsiteX173" fmla="*/ 1904271 w 2006029"/>
                <a:gd name="connsiteY173" fmla="*/ 115636 h 349629"/>
                <a:gd name="connsiteX174" fmla="*/ 1904271 w 2006029"/>
                <a:gd name="connsiteY174" fmla="*/ 131388 h 349629"/>
                <a:gd name="connsiteX175" fmla="*/ 2006030 w 2006029"/>
                <a:gd name="connsiteY175" fmla="*/ 131388 h 349629"/>
                <a:gd name="connsiteX176" fmla="*/ 2006030 w 2006029"/>
                <a:gd name="connsiteY176" fmla="*/ 96261 h 349629"/>
                <a:gd name="connsiteX177" fmla="*/ 1986419 w 2006029"/>
                <a:gd name="connsiteY177" fmla="*/ 96261 h 349629"/>
                <a:gd name="connsiteX178" fmla="*/ 1985237 w 2006029"/>
                <a:gd name="connsiteY178" fmla="*/ 112013 h 349629"/>
                <a:gd name="connsiteX179" fmla="*/ 1943730 w 2006029"/>
                <a:gd name="connsiteY179" fmla="*/ 112013 h 349629"/>
                <a:gd name="connsiteX180" fmla="*/ 1943730 w 2006029"/>
                <a:gd name="connsiteY180" fmla="*/ 75232 h 349629"/>
                <a:gd name="connsiteX181" fmla="*/ 1987521 w 2006029"/>
                <a:gd name="connsiteY181" fmla="*/ 75232 h 349629"/>
                <a:gd name="connsiteX182" fmla="*/ 1850635 w 2006029"/>
                <a:gd name="connsiteY182" fmla="*/ 20100 h 349629"/>
                <a:gd name="connsiteX183" fmla="*/ 1850635 w 2006029"/>
                <a:gd name="connsiteY183" fmla="*/ 112407 h 349629"/>
                <a:gd name="connsiteX184" fmla="*/ 1836931 w 2006029"/>
                <a:gd name="connsiteY184" fmla="*/ 115085 h 349629"/>
                <a:gd name="connsiteX185" fmla="*/ 1836931 w 2006029"/>
                <a:gd name="connsiteY185" fmla="*/ 130837 h 349629"/>
                <a:gd name="connsiteX186" fmla="*/ 1890173 w 2006029"/>
                <a:gd name="connsiteY186" fmla="*/ 130837 h 349629"/>
                <a:gd name="connsiteX187" fmla="*/ 1890173 w 2006029"/>
                <a:gd name="connsiteY187" fmla="*/ 115085 h 349629"/>
                <a:gd name="connsiteX188" fmla="*/ 1876390 w 2006029"/>
                <a:gd name="connsiteY188" fmla="*/ 112407 h 349629"/>
                <a:gd name="connsiteX189" fmla="*/ 1876390 w 2006029"/>
                <a:gd name="connsiteY189" fmla="*/ 20100 h 349629"/>
                <a:gd name="connsiteX190" fmla="*/ 1890173 w 2006029"/>
                <a:gd name="connsiteY190" fmla="*/ 17501 h 349629"/>
                <a:gd name="connsiteX191" fmla="*/ 1890173 w 2006029"/>
                <a:gd name="connsiteY191" fmla="*/ 1748 h 349629"/>
                <a:gd name="connsiteX192" fmla="*/ 1836931 w 2006029"/>
                <a:gd name="connsiteY192" fmla="*/ 1748 h 349629"/>
                <a:gd name="connsiteX193" fmla="*/ 1836931 w 2006029"/>
                <a:gd name="connsiteY193" fmla="*/ 17501 h 349629"/>
                <a:gd name="connsiteX194" fmla="*/ 1783689 w 2006029"/>
                <a:gd name="connsiteY194" fmla="*/ 92165 h 349629"/>
                <a:gd name="connsiteX195" fmla="*/ 1783689 w 2006029"/>
                <a:gd name="connsiteY195" fmla="*/ 112407 h 349629"/>
                <a:gd name="connsiteX196" fmla="*/ 1769985 w 2006029"/>
                <a:gd name="connsiteY196" fmla="*/ 115085 h 349629"/>
                <a:gd name="connsiteX197" fmla="*/ 1769985 w 2006029"/>
                <a:gd name="connsiteY197" fmla="*/ 130837 h 349629"/>
                <a:gd name="connsiteX198" fmla="*/ 1823306 w 2006029"/>
                <a:gd name="connsiteY198" fmla="*/ 130837 h 349629"/>
                <a:gd name="connsiteX199" fmla="*/ 1823306 w 2006029"/>
                <a:gd name="connsiteY199" fmla="*/ 115085 h 349629"/>
                <a:gd name="connsiteX200" fmla="*/ 1809522 w 2006029"/>
                <a:gd name="connsiteY200" fmla="*/ 112407 h 349629"/>
                <a:gd name="connsiteX201" fmla="*/ 1809522 w 2006029"/>
                <a:gd name="connsiteY201" fmla="*/ 20100 h 349629"/>
                <a:gd name="connsiteX202" fmla="*/ 1823306 w 2006029"/>
                <a:gd name="connsiteY202" fmla="*/ 17501 h 349629"/>
                <a:gd name="connsiteX203" fmla="*/ 1823306 w 2006029"/>
                <a:gd name="connsiteY203" fmla="*/ 1748 h 349629"/>
                <a:gd name="connsiteX204" fmla="*/ 1776049 w 2006029"/>
                <a:gd name="connsiteY204" fmla="*/ 1748 h 349629"/>
                <a:gd name="connsiteX205" fmla="*/ 1743049 w 2006029"/>
                <a:gd name="connsiteY205" fmla="*/ 96261 h 349629"/>
                <a:gd name="connsiteX206" fmla="*/ 1742497 w 2006029"/>
                <a:gd name="connsiteY206" fmla="*/ 96261 h 349629"/>
                <a:gd name="connsiteX207" fmla="*/ 1709733 w 2006029"/>
                <a:gd name="connsiteY207" fmla="*/ 1748 h 349629"/>
                <a:gd name="connsiteX208" fmla="*/ 1662477 w 2006029"/>
                <a:gd name="connsiteY208" fmla="*/ 1748 h 349629"/>
                <a:gd name="connsiteX209" fmla="*/ 1662477 w 2006029"/>
                <a:gd name="connsiteY209" fmla="*/ 17501 h 349629"/>
                <a:gd name="connsiteX210" fmla="*/ 1676181 w 2006029"/>
                <a:gd name="connsiteY210" fmla="*/ 20100 h 349629"/>
                <a:gd name="connsiteX211" fmla="*/ 1676181 w 2006029"/>
                <a:gd name="connsiteY211" fmla="*/ 112407 h 349629"/>
                <a:gd name="connsiteX212" fmla="*/ 1662477 w 2006029"/>
                <a:gd name="connsiteY212" fmla="*/ 115085 h 349629"/>
                <a:gd name="connsiteX213" fmla="*/ 1662477 w 2006029"/>
                <a:gd name="connsiteY213" fmla="*/ 130837 h 349629"/>
                <a:gd name="connsiteX214" fmla="*/ 1715719 w 2006029"/>
                <a:gd name="connsiteY214" fmla="*/ 130837 h 349629"/>
                <a:gd name="connsiteX215" fmla="*/ 1715719 w 2006029"/>
                <a:gd name="connsiteY215" fmla="*/ 115085 h 349629"/>
                <a:gd name="connsiteX216" fmla="*/ 1701936 w 2006029"/>
                <a:gd name="connsiteY216" fmla="*/ 112407 h 349629"/>
                <a:gd name="connsiteX217" fmla="*/ 1701936 w 2006029"/>
                <a:gd name="connsiteY217" fmla="*/ 92165 h 349629"/>
                <a:gd name="connsiteX218" fmla="*/ 1699494 w 2006029"/>
                <a:gd name="connsiteY218" fmla="*/ 35773 h 349629"/>
                <a:gd name="connsiteX219" fmla="*/ 1700045 w 2006029"/>
                <a:gd name="connsiteY219" fmla="*/ 35773 h 349629"/>
                <a:gd name="connsiteX220" fmla="*/ 1734306 w 2006029"/>
                <a:gd name="connsiteY220" fmla="*/ 130286 h 349629"/>
                <a:gd name="connsiteX221" fmla="*/ 1751240 w 2006029"/>
                <a:gd name="connsiteY221" fmla="*/ 130286 h 349629"/>
                <a:gd name="connsiteX222" fmla="*/ 1785658 w 2006029"/>
                <a:gd name="connsiteY222" fmla="*/ 35064 h 349629"/>
                <a:gd name="connsiteX223" fmla="*/ 1786209 w 2006029"/>
                <a:gd name="connsiteY223" fmla="*/ 35064 h 349629"/>
                <a:gd name="connsiteX224" fmla="*/ 1587260 w 2006029"/>
                <a:gd name="connsiteY224" fmla="*/ 31362 h 349629"/>
                <a:gd name="connsiteX225" fmla="*/ 1587733 w 2006029"/>
                <a:gd name="connsiteY225" fmla="*/ 31362 h 349629"/>
                <a:gd name="connsiteX226" fmla="*/ 1602225 w 2006029"/>
                <a:gd name="connsiteY226" fmla="*/ 76728 h 349629"/>
                <a:gd name="connsiteX227" fmla="*/ 1572768 w 2006029"/>
                <a:gd name="connsiteY227" fmla="*/ 76728 h 349629"/>
                <a:gd name="connsiteX228" fmla="*/ 1526064 w 2006029"/>
                <a:gd name="connsiteY228" fmla="*/ 130364 h 349629"/>
                <a:gd name="connsiteX229" fmla="*/ 1570091 w 2006029"/>
                <a:gd name="connsiteY229" fmla="*/ 130364 h 349629"/>
                <a:gd name="connsiteX230" fmla="*/ 1570091 w 2006029"/>
                <a:gd name="connsiteY230" fmla="*/ 114612 h 349629"/>
                <a:gd name="connsiteX231" fmla="*/ 1561112 w 2006029"/>
                <a:gd name="connsiteY231" fmla="*/ 113037 h 349629"/>
                <a:gd name="connsiteX232" fmla="*/ 1566783 w 2006029"/>
                <a:gd name="connsiteY232" fmla="*/ 95395 h 349629"/>
                <a:gd name="connsiteX233" fmla="*/ 1608526 w 2006029"/>
                <a:gd name="connsiteY233" fmla="*/ 95395 h 349629"/>
                <a:gd name="connsiteX234" fmla="*/ 1614118 w 2006029"/>
                <a:gd name="connsiteY234" fmla="*/ 113037 h 349629"/>
                <a:gd name="connsiteX235" fmla="*/ 1605218 w 2006029"/>
                <a:gd name="connsiteY235" fmla="*/ 114612 h 349629"/>
                <a:gd name="connsiteX236" fmla="*/ 1605218 w 2006029"/>
                <a:gd name="connsiteY236" fmla="*/ 130364 h 349629"/>
                <a:gd name="connsiteX237" fmla="*/ 1648851 w 2006029"/>
                <a:gd name="connsiteY237" fmla="*/ 130364 h 349629"/>
                <a:gd name="connsiteX238" fmla="*/ 1648851 w 2006029"/>
                <a:gd name="connsiteY238" fmla="*/ 114612 h 349629"/>
                <a:gd name="connsiteX239" fmla="*/ 1639636 w 2006029"/>
                <a:gd name="connsiteY239" fmla="*/ 113273 h 349629"/>
                <a:gd name="connsiteX240" fmla="*/ 1600807 w 2006029"/>
                <a:gd name="connsiteY240" fmla="*/ 1433 h 349629"/>
                <a:gd name="connsiteX241" fmla="*/ 1574422 w 2006029"/>
                <a:gd name="connsiteY241" fmla="*/ 1433 h 349629"/>
                <a:gd name="connsiteX242" fmla="*/ 1535042 w 2006029"/>
                <a:gd name="connsiteY242" fmla="*/ 113273 h 349629"/>
                <a:gd name="connsiteX243" fmla="*/ 1525827 w 2006029"/>
                <a:gd name="connsiteY243" fmla="*/ 114612 h 349629"/>
                <a:gd name="connsiteX244" fmla="*/ 1415799 w 2006029"/>
                <a:gd name="connsiteY244" fmla="*/ 1748 h 349629"/>
                <a:gd name="connsiteX245" fmla="*/ 1415799 w 2006029"/>
                <a:gd name="connsiteY245" fmla="*/ 36009 h 349629"/>
                <a:gd name="connsiteX246" fmla="*/ 1435489 w 2006029"/>
                <a:gd name="connsiteY246" fmla="*/ 36009 h 349629"/>
                <a:gd name="connsiteX247" fmla="*/ 1436513 w 2006029"/>
                <a:gd name="connsiteY247" fmla="*/ 21675 h 349629"/>
                <a:gd name="connsiteX248" fmla="*/ 1460141 w 2006029"/>
                <a:gd name="connsiteY248" fmla="*/ 21675 h 349629"/>
                <a:gd name="connsiteX249" fmla="*/ 1460141 w 2006029"/>
                <a:gd name="connsiteY249" fmla="*/ 112249 h 349629"/>
                <a:gd name="connsiteX250" fmla="*/ 1446437 w 2006029"/>
                <a:gd name="connsiteY250" fmla="*/ 114927 h 349629"/>
                <a:gd name="connsiteX251" fmla="*/ 1446437 w 2006029"/>
                <a:gd name="connsiteY251" fmla="*/ 130679 h 349629"/>
                <a:gd name="connsiteX252" fmla="*/ 1499758 w 2006029"/>
                <a:gd name="connsiteY252" fmla="*/ 130679 h 349629"/>
                <a:gd name="connsiteX253" fmla="*/ 1499758 w 2006029"/>
                <a:gd name="connsiteY253" fmla="*/ 114927 h 349629"/>
                <a:gd name="connsiteX254" fmla="*/ 1485974 w 2006029"/>
                <a:gd name="connsiteY254" fmla="*/ 112249 h 349629"/>
                <a:gd name="connsiteX255" fmla="*/ 1485974 w 2006029"/>
                <a:gd name="connsiteY255" fmla="*/ 21675 h 349629"/>
                <a:gd name="connsiteX256" fmla="*/ 1509603 w 2006029"/>
                <a:gd name="connsiteY256" fmla="*/ 21675 h 349629"/>
                <a:gd name="connsiteX257" fmla="*/ 1510626 w 2006029"/>
                <a:gd name="connsiteY257" fmla="*/ 36009 h 349629"/>
                <a:gd name="connsiteX258" fmla="*/ 1530710 w 2006029"/>
                <a:gd name="connsiteY258" fmla="*/ 36009 h 349629"/>
                <a:gd name="connsiteX259" fmla="*/ 1530710 w 2006029"/>
                <a:gd name="connsiteY259" fmla="*/ 1748 h 349629"/>
                <a:gd name="connsiteX260" fmla="*/ 1400677 w 2006029"/>
                <a:gd name="connsiteY260" fmla="*/ 16555 h 349629"/>
                <a:gd name="connsiteX261" fmla="*/ 1380199 w 2006029"/>
                <a:gd name="connsiteY261" fmla="*/ 4505 h 349629"/>
                <a:gd name="connsiteX262" fmla="*/ 1353105 w 2006029"/>
                <a:gd name="connsiteY262" fmla="*/ 16 h 349629"/>
                <a:gd name="connsiteX263" fmla="*/ 1319868 w 2006029"/>
                <a:gd name="connsiteY263" fmla="*/ 10176 h 349629"/>
                <a:gd name="connsiteX264" fmla="*/ 1306558 w 2006029"/>
                <a:gd name="connsiteY264" fmla="*/ 35773 h 349629"/>
                <a:gd name="connsiteX265" fmla="*/ 1318293 w 2006029"/>
                <a:gd name="connsiteY265" fmla="*/ 60661 h 349629"/>
                <a:gd name="connsiteX266" fmla="*/ 1352948 w 2006029"/>
                <a:gd name="connsiteY266" fmla="*/ 76413 h 349629"/>
                <a:gd name="connsiteX267" fmla="*/ 1371378 w 2006029"/>
                <a:gd name="connsiteY267" fmla="*/ 84841 h 349629"/>
                <a:gd name="connsiteX268" fmla="*/ 1376655 w 2006029"/>
                <a:gd name="connsiteY268" fmla="*/ 96812 h 349629"/>
                <a:gd name="connsiteX269" fmla="*/ 1371142 w 2006029"/>
                <a:gd name="connsiteY269" fmla="*/ 108390 h 349629"/>
                <a:gd name="connsiteX270" fmla="*/ 1354996 w 2006029"/>
                <a:gd name="connsiteY270" fmla="*/ 112722 h 349629"/>
                <a:gd name="connsiteX271" fmla="*/ 1340110 w 2006029"/>
                <a:gd name="connsiteY271" fmla="*/ 110595 h 349629"/>
                <a:gd name="connsiteX272" fmla="*/ 1329556 w 2006029"/>
                <a:gd name="connsiteY272" fmla="*/ 105397 h 349629"/>
                <a:gd name="connsiteX273" fmla="*/ 1326799 w 2006029"/>
                <a:gd name="connsiteY273" fmla="*/ 87125 h 349629"/>
                <a:gd name="connsiteX274" fmla="*/ 1306873 w 2006029"/>
                <a:gd name="connsiteY274" fmla="*/ 87125 h 349629"/>
                <a:gd name="connsiteX275" fmla="*/ 1306873 w 2006029"/>
                <a:gd name="connsiteY275" fmla="*/ 113982 h 349629"/>
                <a:gd name="connsiteX276" fmla="*/ 1327351 w 2006029"/>
                <a:gd name="connsiteY276" fmla="*/ 127371 h 349629"/>
                <a:gd name="connsiteX277" fmla="*/ 1354996 w 2006029"/>
                <a:gd name="connsiteY277" fmla="*/ 132255 h 349629"/>
                <a:gd name="connsiteX278" fmla="*/ 1389414 w 2006029"/>
                <a:gd name="connsiteY278" fmla="*/ 122725 h 349629"/>
                <a:gd name="connsiteX279" fmla="*/ 1402488 w 2006029"/>
                <a:gd name="connsiteY279" fmla="*/ 96576 h 349629"/>
                <a:gd name="connsiteX280" fmla="*/ 1391541 w 2006029"/>
                <a:gd name="connsiteY280" fmla="*/ 71136 h 349629"/>
                <a:gd name="connsiteX281" fmla="*/ 1359249 w 2006029"/>
                <a:gd name="connsiteY281" fmla="*/ 55384 h 349629"/>
                <a:gd name="connsiteX282" fmla="*/ 1338299 w 2006029"/>
                <a:gd name="connsiteY282" fmla="*/ 46563 h 349629"/>
                <a:gd name="connsiteX283" fmla="*/ 1332313 w 2006029"/>
                <a:gd name="connsiteY283" fmla="*/ 35773 h 349629"/>
                <a:gd name="connsiteX284" fmla="*/ 1338062 w 2006029"/>
                <a:gd name="connsiteY284" fmla="*/ 24274 h 349629"/>
                <a:gd name="connsiteX285" fmla="*/ 1354444 w 2006029"/>
                <a:gd name="connsiteY285" fmla="*/ 19785 h 349629"/>
                <a:gd name="connsiteX286" fmla="*/ 1368149 w 2006029"/>
                <a:gd name="connsiteY286" fmla="*/ 21360 h 349629"/>
                <a:gd name="connsiteX287" fmla="*/ 1377915 w 2006029"/>
                <a:gd name="connsiteY287" fmla="*/ 25062 h 349629"/>
                <a:gd name="connsiteX288" fmla="*/ 1381302 w 2006029"/>
                <a:gd name="connsiteY288" fmla="*/ 42783 h 349629"/>
                <a:gd name="connsiteX289" fmla="*/ 1400677 w 2006029"/>
                <a:gd name="connsiteY289" fmla="*/ 42783 h 349629"/>
                <a:gd name="connsiteX290" fmla="*/ 1199916 w 2006029"/>
                <a:gd name="connsiteY290" fmla="*/ 1906 h 349629"/>
                <a:gd name="connsiteX291" fmla="*/ 1160536 w 2006029"/>
                <a:gd name="connsiteY291" fmla="*/ 1906 h 349629"/>
                <a:gd name="connsiteX292" fmla="*/ 1160536 w 2006029"/>
                <a:gd name="connsiteY292" fmla="*/ 17658 h 349629"/>
                <a:gd name="connsiteX293" fmla="*/ 1174240 w 2006029"/>
                <a:gd name="connsiteY293" fmla="*/ 20257 h 349629"/>
                <a:gd name="connsiteX294" fmla="*/ 1174240 w 2006029"/>
                <a:gd name="connsiteY294" fmla="*/ 87440 h 349629"/>
                <a:gd name="connsiteX295" fmla="*/ 1188417 w 2006029"/>
                <a:gd name="connsiteY295" fmla="*/ 120834 h 349629"/>
                <a:gd name="connsiteX296" fmla="*/ 1263003 w 2006029"/>
                <a:gd name="connsiteY296" fmla="*/ 120834 h 349629"/>
                <a:gd name="connsiteX297" fmla="*/ 1277259 w 2006029"/>
                <a:gd name="connsiteY297" fmla="*/ 87440 h 349629"/>
                <a:gd name="connsiteX298" fmla="*/ 1277259 w 2006029"/>
                <a:gd name="connsiteY298" fmla="*/ 20257 h 349629"/>
                <a:gd name="connsiteX299" fmla="*/ 1291042 w 2006029"/>
                <a:gd name="connsiteY299" fmla="*/ 17658 h 349629"/>
                <a:gd name="connsiteX300" fmla="*/ 1291042 w 2006029"/>
                <a:gd name="connsiteY300" fmla="*/ 1906 h 349629"/>
                <a:gd name="connsiteX301" fmla="*/ 1237800 w 2006029"/>
                <a:gd name="connsiteY301" fmla="*/ 1906 h 349629"/>
                <a:gd name="connsiteX302" fmla="*/ 1237800 w 2006029"/>
                <a:gd name="connsiteY302" fmla="*/ 17658 h 349629"/>
                <a:gd name="connsiteX303" fmla="*/ 1251504 w 2006029"/>
                <a:gd name="connsiteY303" fmla="*/ 20257 h 349629"/>
                <a:gd name="connsiteX304" fmla="*/ 1251504 w 2006029"/>
                <a:gd name="connsiteY304" fmla="*/ 87440 h 349629"/>
                <a:gd name="connsiteX305" fmla="*/ 1244652 w 2006029"/>
                <a:gd name="connsiteY305" fmla="*/ 106500 h 349629"/>
                <a:gd name="connsiteX306" fmla="*/ 1225671 w 2006029"/>
                <a:gd name="connsiteY306" fmla="*/ 112801 h 349629"/>
                <a:gd name="connsiteX307" fmla="*/ 1206847 w 2006029"/>
                <a:gd name="connsiteY307" fmla="*/ 106421 h 349629"/>
                <a:gd name="connsiteX308" fmla="*/ 1199995 w 2006029"/>
                <a:gd name="connsiteY308" fmla="*/ 87440 h 349629"/>
                <a:gd name="connsiteX309" fmla="*/ 1199995 w 2006029"/>
                <a:gd name="connsiteY309" fmla="*/ 20257 h 349629"/>
                <a:gd name="connsiteX310" fmla="*/ 1213778 w 2006029"/>
                <a:gd name="connsiteY310" fmla="*/ 17658 h 349629"/>
                <a:gd name="connsiteX311" fmla="*/ 1213778 w 2006029"/>
                <a:gd name="connsiteY311" fmla="*/ 1906 h 349629"/>
                <a:gd name="connsiteX312" fmla="*/ 1028140 w 2006029"/>
                <a:gd name="connsiteY312" fmla="*/ 130522 h 349629"/>
                <a:gd name="connsiteX313" fmla="*/ 1080673 w 2006029"/>
                <a:gd name="connsiteY313" fmla="*/ 130522 h 349629"/>
                <a:gd name="connsiteX314" fmla="*/ 1080673 w 2006029"/>
                <a:gd name="connsiteY314" fmla="*/ 114770 h 349629"/>
                <a:gd name="connsiteX315" fmla="*/ 1067599 w 2006029"/>
                <a:gd name="connsiteY315" fmla="*/ 112092 h 349629"/>
                <a:gd name="connsiteX316" fmla="*/ 1067599 w 2006029"/>
                <a:gd name="connsiteY316" fmla="*/ 76571 h 349629"/>
                <a:gd name="connsiteX317" fmla="*/ 1081776 w 2006029"/>
                <a:gd name="connsiteY317" fmla="*/ 76571 h 349629"/>
                <a:gd name="connsiteX318" fmla="*/ 1106506 w 2006029"/>
                <a:gd name="connsiteY318" fmla="*/ 113667 h 349629"/>
                <a:gd name="connsiteX319" fmla="*/ 1098630 w 2006029"/>
                <a:gd name="connsiteY319" fmla="*/ 114770 h 349629"/>
                <a:gd name="connsiteX320" fmla="*/ 1098630 w 2006029"/>
                <a:gd name="connsiteY320" fmla="*/ 130522 h 349629"/>
                <a:gd name="connsiteX321" fmla="*/ 1149588 w 2006029"/>
                <a:gd name="connsiteY321" fmla="*/ 130522 h 349629"/>
                <a:gd name="connsiteX322" fmla="*/ 1149588 w 2006029"/>
                <a:gd name="connsiteY322" fmla="*/ 114770 h 349629"/>
                <a:gd name="connsiteX323" fmla="*/ 1136672 w 2006029"/>
                <a:gd name="connsiteY323" fmla="*/ 112564 h 349629"/>
                <a:gd name="connsiteX324" fmla="*/ 1101229 w 2006029"/>
                <a:gd name="connsiteY324" fmla="*/ 61764 h 349629"/>
                <a:gd name="connsiteX325" fmla="*/ 1132734 w 2006029"/>
                <a:gd name="connsiteY325" fmla="*/ 19548 h 349629"/>
                <a:gd name="connsiteX326" fmla="*/ 1146674 w 2006029"/>
                <a:gd name="connsiteY326" fmla="*/ 17107 h 349629"/>
                <a:gd name="connsiteX327" fmla="*/ 1146674 w 2006029"/>
                <a:gd name="connsiteY327" fmla="*/ 1355 h 349629"/>
                <a:gd name="connsiteX328" fmla="*/ 1095716 w 2006029"/>
                <a:gd name="connsiteY328" fmla="*/ 1355 h 349629"/>
                <a:gd name="connsiteX329" fmla="*/ 1095716 w 2006029"/>
                <a:gd name="connsiteY329" fmla="*/ 17107 h 349629"/>
                <a:gd name="connsiteX330" fmla="*/ 1103592 w 2006029"/>
                <a:gd name="connsiteY330" fmla="*/ 18209 h 349629"/>
                <a:gd name="connsiteX331" fmla="*/ 1078861 w 2006029"/>
                <a:gd name="connsiteY331" fmla="*/ 54203 h 349629"/>
                <a:gd name="connsiteX332" fmla="*/ 1067599 w 2006029"/>
                <a:gd name="connsiteY332" fmla="*/ 54203 h 349629"/>
                <a:gd name="connsiteX333" fmla="*/ 1067599 w 2006029"/>
                <a:gd name="connsiteY333" fmla="*/ 19785 h 349629"/>
                <a:gd name="connsiteX334" fmla="*/ 1080673 w 2006029"/>
                <a:gd name="connsiteY334" fmla="*/ 17107 h 349629"/>
                <a:gd name="connsiteX335" fmla="*/ 1080673 w 2006029"/>
                <a:gd name="connsiteY335" fmla="*/ 1355 h 349629"/>
                <a:gd name="connsiteX336" fmla="*/ 1028140 w 2006029"/>
                <a:gd name="connsiteY336" fmla="*/ 1355 h 349629"/>
                <a:gd name="connsiteX337" fmla="*/ 1028140 w 2006029"/>
                <a:gd name="connsiteY337" fmla="*/ 17107 h 349629"/>
                <a:gd name="connsiteX338" fmla="*/ 1041844 w 2006029"/>
                <a:gd name="connsiteY338" fmla="*/ 19785 h 349629"/>
                <a:gd name="connsiteX339" fmla="*/ 1041844 w 2006029"/>
                <a:gd name="connsiteY339" fmla="*/ 112092 h 349629"/>
                <a:gd name="connsiteX340" fmla="*/ 1028140 w 2006029"/>
                <a:gd name="connsiteY340" fmla="*/ 114770 h 349629"/>
                <a:gd name="connsiteX341" fmla="*/ 991122 w 2006029"/>
                <a:gd name="connsiteY341" fmla="*/ 54124 h 349629"/>
                <a:gd name="connsiteX342" fmla="*/ 947568 w 2006029"/>
                <a:gd name="connsiteY342" fmla="*/ 54124 h 349629"/>
                <a:gd name="connsiteX343" fmla="*/ 947568 w 2006029"/>
                <a:gd name="connsiteY343" fmla="*/ 21832 h 349629"/>
                <a:gd name="connsiteX344" fmla="*/ 988759 w 2006029"/>
                <a:gd name="connsiteY344" fmla="*/ 21832 h 349629"/>
                <a:gd name="connsiteX345" fmla="*/ 989862 w 2006029"/>
                <a:gd name="connsiteY345" fmla="*/ 37584 h 349629"/>
                <a:gd name="connsiteX346" fmla="*/ 1009710 w 2006029"/>
                <a:gd name="connsiteY346" fmla="*/ 37584 h 349629"/>
                <a:gd name="connsiteX347" fmla="*/ 1009710 w 2006029"/>
                <a:gd name="connsiteY347" fmla="*/ 2300 h 349629"/>
                <a:gd name="connsiteX348" fmla="*/ 908109 w 2006029"/>
                <a:gd name="connsiteY348" fmla="*/ 2300 h 349629"/>
                <a:gd name="connsiteX349" fmla="*/ 908109 w 2006029"/>
                <a:gd name="connsiteY349" fmla="*/ 18052 h 349629"/>
                <a:gd name="connsiteX350" fmla="*/ 921813 w 2006029"/>
                <a:gd name="connsiteY350" fmla="*/ 20651 h 349629"/>
                <a:gd name="connsiteX351" fmla="*/ 921813 w 2006029"/>
                <a:gd name="connsiteY351" fmla="*/ 112958 h 349629"/>
                <a:gd name="connsiteX352" fmla="*/ 908109 w 2006029"/>
                <a:gd name="connsiteY352" fmla="*/ 115636 h 349629"/>
                <a:gd name="connsiteX353" fmla="*/ 908109 w 2006029"/>
                <a:gd name="connsiteY353" fmla="*/ 131388 h 349629"/>
                <a:gd name="connsiteX354" fmla="*/ 1009788 w 2006029"/>
                <a:gd name="connsiteY354" fmla="*/ 131388 h 349629"/>
                <a:gd name="connsiteX355" fmla="*/ 1009788 w 2006029"/>
                <a:gd name="connsiteY355" fmla="*/ 96261 h 349629"/>
                <a:gd name="connsiteX356" fmla="*/ 990256 w 2006029"/>
                <a:gd name="connsiteY356" fmla="*/ 96261 h 349629"/>
                <a:gd name="connsiteX357" fmla="*/ 989074 w 2006029"/>
                <a:gd name="connsiteY357" fmla="*/ 112013 h 349629"/>
                <a:gd name="connsiteX358" fmla="*/ 947568 w 2006029"/>
                <a:gd name="connsiteY358" fmla="*/ 112013 h 349629"/>
                <a:gd name="connsiteX359" fmla="*/ 947568 w 2006029"/>
                <a:gd name="connsiteY359" fmla="*/ 75232 h 349629"/>
                <a:gd name="connsiteX360" fmla="*/ 991122 w 2006029"/>
                <a:gd name="connsiteY360" fmla="*/ 75232 h 349629"/>
                <a:gd name="connsiteX361" fmla="*/ 881488 w 2006029"/>
                <a:gd name="connsiteY361" fmla="*/ 1906 h 349629"/>
                <a:gd name="connsiteX362" fmla="*/ 842107 w 2006029"/>
                <a:gd name="connsiteY362" fmla="*/ 1906 h 349629"/>
                <a:gd name="connsiteX363" fmla="*/ 842107 w 2006029"/>
                <a:gd name="connsiteY363" fmla="*/ 17658 h 349629"/>
                <a:gd name="connsiteX364" fmla="*/ 855890 w 2006029"/>
                <a:gd name="connsiteY364" fmla="*/ 20257 h 349629"/>
                <a:gd name="connsiteX365" fmla="*/ 855890 w 2006029"/>
                <a:gd name="connsiteY365" fmla="*/ 88542 h 349629"/>
                <a:gd name="connsiteX366" fmla="*/ 855339 w 2006029"/>
                <a:gd name="connsiteY366" fmla="*/ 88542 h 349629"/>
                <a:gd name="connsiteX367" fmla="*/ 803436 w 2006029"/>
                <a:gd name="connsiteY367" fmla="*/ 1906 h 349629"/>
                <a:gd name="connsiteX368" fmla="*/ 764056 w 2006029"/>
                <a:gd name="connsiteY368" fmla="*/ 1906 h 349629"/>
                <a:gd name="connsiteX369" fmla="*/ 764056 w 2006029"/>
                <a:gd name="connsiteY369" fmla="*/ 17658 h 349629"/>
                <a:gd name="connsiteX370" fmla="*/ 777760 w 2006029"/>
                <a:gd name="connsiteY370" fmla="*/ 20257 h 349629"/>
                <a:gd name="connsiteX371" fmla="*/ 777760 w 2006029"/>
                <a:gd name="connsiteY371" fmla="*/ 112564 h 349629"/>
                <a:gd name="connsiteX372" fmla="*/ 764056 w 2006029"/>
                <a:gd name="connsiteY372" fmla="*/ 115242 h 349629"/>
                <a:gd name="connsiteX373" fmla="*/ 764056 w 2006029"/>
                <a:gd name="connsiteY373" fmla="*/ 130994 h 349629"/>
                <a:gd name="connsiteX374" fmla="*/ 817376 w 2006029"/>
                <a:gd name="connsiteY374" fmla="*/ 130994 h 349629"/>
                <a:gd name="connsiteX375" fmla="*/ 817376 w 2006029"/>
                <a:gd name="connsiteY375" fmla="*/ 115242 h 349629"/>
                <a:gd name="connsiteX376" fmla="*/ 803593 w 2006029"/>
                <a:gd name="connsiteY376" fmla="*/ 112564 h 349629"/>
                <a:gd name="connsiteX377" fmla="*/ 803593 w 2006029"/>
                <a:gd name="connsiteY377" fmla="*/ 44200 h 349629"/>
                <a:gd name="connsiteX378" fmla="*/ 804066 w 2006029"/>
                <a:gd name="connsiteY378" fmla="*/ 44200 h 349629"/>
                <a:gd name="connsiteX379" fmla="*/ 856048 w 2006029"/>
                <a:gd name="connsiteY379" fmla="*/ 130837 h 349629"/>
                <a:gd name="connsiteX380" fmla="*/ 881724 w 2006029"/>
                <a:gd name="connsiteY380" fmla="*/ 130837 h 349629"/>
                <a:gd name="connsiteX381" fmla="*/ 881724 w 2006029"/>
                <a:gd name="connsiteY381" fmla="*/ 20572 h 349629"/>
                <a:gd name="connsiteX382" fmla="*/ 895507 w 2006029"/>
                <a:gd name="connsiteY382" fmla="*/ 17973 h 349629"/>
                <a:gd name="connsiteX383" fmla="*/ 895507 w 2006029"/>
                <a:gd name="connsiteY383" fmla="*/ 2221 h 349629"/>
                <a:gd name="connsiteX384" fmla="*/ 698448 w 2006029"/>
                <a:gd name="connsiteY384" fmla="*/ 16713 h 349629"/>
                <a:gd name="connsiteX385" fmla="*/ 677970 w 2006029"/>
                <a:gd name="connsiteY385" fmla="*/ 4663 h 349629"/>
                <a:gd name="connsiteX386" fmla="*/ 650956 w 2006029"/>
                <a:gd name="connsiteY386" fmla="*/ 173 h 349629"/>
                <a:gd name="connsiteX387" fmla="*/ 617640 w 2006029"/>
                <a:gd name="connsiteY387" fmla="*/ 10333 h 349629"/>
                <a:gd name="connsiteX388" fmla="*/ 604408 w 2006029"/>
                <a:gd name="connsiteY388" fmla="*/ 35930 h 349629"/>
                <a:gd name="connsiteX389" fmla="*/ 616143 w 2006029"/>
                <a:gd name="connsiteY389" fmla="*/ 60819 h 349629"/>
                <a:gd name="connsiteX390" fmla="*/ 650719 w 2006029"/>
                <a:gd name="connsiteY390" fmla="*/ 76571 h 349629"/>
                <a:gd name="connsiteX391" fmla="*/ 669149 w 2006029"/>
                <a:gd name="connsiteY391" fmla="*/ 84998 h 349629"/>
                <a:gd name="connsiteX392" fmla="*/ 674426 w 2006029"/>
                <a:gd name="connsiteY392" fmla="*/ 96970 h 349629"/>
                <a:gd name="connsiteX393" fmla="*/ 668913 w 2006029"/>
                <a:gd name="connsiteY393" fmla="*/ 108548 h 349629"/>
                <a:gd name="connsiteX394" fmla="*/ 653161 w 2006029"/>
                <a:gd name="connsiteY394" fmla="*/ 112880 h 349629"/>
                <a:gd name="connsiteX395" fmla="*/ 638354 w 2006029"/>
                <a:gd name="connsiteY395" fmla="*/ 110753 h 349629"/>
                <a:gd name="connsiteX396" fmla="*/ 627721 w 2006029"/>
                <a:gd name="connsiteY396" fmla="*/ 105555 h 349629"/>
                <a:gd name="connsiteX397" fmla="*/ 625043 w 2006029"/>
                <a:gd name="connsiteY397" fmla="*/ 87282 h 349629"/>
                <a:gd name="connsiteX398" fmla="*/ 604487 w 2006029"/>
                <a:gd name="connsiteY398" fmla="*/ 87282 h 349629"/>
                <a:gd name="connsiteX399" fmla="*/ 604487 w 2006029"/>
                <a:gd name="connsiteY399" fmla="*/ 114140 h 349629"/>
                <a:gd name="connsiteX400" fmla="*/ 625043 w 2006029"/>
                <a:gd name="connsiteY400" fmla="*/ 127529 h 349629"/>
                <a:gd name="connsiteX401" fmla="*/ 652610 w 2006029"/>
                <a:gd name="connsiteY401" fmla="*/ 132412 h 349629"/>
                <a:gd name="connsiteX402" fmla="*/ 687107 w 2006029"/>
                <a:gd name="connsiteY402" fmla="*/ 122882 h 349629"/>
                <a:gd name="connsiteX403" fmla="*/ 700181 w 2006029"/>
                <a:gd name="connsiteY403" fmla="*/ 96734 h 349629"/>
                <a:gd name="connsiteX404" fmla="*/ 689154 w 2006029"/>
                <a:gd name="connsiteY404" fmla="*/ 71294 h 349629"/>
                <a:gd name="connsiteX405" fmla="*/ 656863 w 2006029"/>
                <a:gd name="connsiteY405" fmla="*/ 55542 h 349629"/>
                <a:gd name="connsiteX406" fmla="*/ 635991 w 2006029"/>
                <a:gd name="connsiteY406" fmla="*/ 47114 h 349629"/>
                <a:gd name="connsiteX407" fmla="*/ 629926 w 2006029"/>
                <a:gd name="connsiteY407" fmla="*/ 36324 h 349629"/>
                <a:gd name="connsiteX408" fmla="*/ 635676 w 2006029"/>
                <a:gd name="connsiteY408" fmla="*/ 24825 h 349629"/>
                <a:gd name="connsiteX409" fmla="*/ 652137 w 2006029"/>
                <a:gd name="connsiteY409" fmla="*/ 20336 h 349629"/>
                <a:gd name="connsiteX410" fmla="*/ 665841 w 2006029"/>
                <a:gd name="connsiteY410" fmla="*/ 21911 h 349629"/>
                <a:gd name="connsiteX411" fmla="*/ 675608 w 2006029"/>
                <a:gd name="connsiteY411" fmla="*/ 25613 h 349629"/>
                <a:gd name="connsiteX412" fmla="*/ 678994 w 2006029"/>
                <a:gd name="connsiteY412" fmla="*/ 43334 h 349629"/>
                <a:gd name="connsiteX413" fmla="*/ 698291 w 2006029"/>
                <a:gd name="connsiteY413" fmla="*/ 43334 h 349629"/>
                <a:gd name="connsiteX414" fmla="*/ 474611 w 2006029"/>
                <a:gd name="connsiteY414" fmla="*/ 1906 h 349629"/>
                <a:gd name="connsiteX415" fmla="*/ 474611 w 2006029"/>
                <a:gd name="connsiteY415" fmla="*/ 36167 h 349629"/>
                <a:gd name="connsiteX416" fmla="*/ 494222 w 2006029"/>
                <a:gd name="connsiteY416" fmla="*/ 36167 h 349629"/>
                <a:gd name="connsiteX417" fmla="*/ 495246 w 2006029"/>
                <a:gd name="connsiteY417" fmla="*/ 21832 h 349629"/>
                <a:gd name="connsiteX418" fmla="*/ 518874 w 2006029"/>
                <a:gd name="connsiteY418" fmla="*/ 21832 h 349629"/>
                <a:gd name="connsiteX419" fmla="*/ 518874 w 2006029"/>
                <a:gd name="connsiteY419" fmla="*/ 112407 h 349629"/>
                <a:gd name="connsiteX420" fmla="*/ 505091 w 2006029"/>
                <a:gd name="connsiteY420" fmla="*/ 115085 h 349629"/>
                <a:gd name="connsiteX421" fmla="*/ 505091 w 2006029"/>
                <a:gd name="connsiteY421" fmla="*/ 130837 h 349629"/>
                <a:gd name="connsiteX422" fmla="*/ 558412 w 2006029"/>
                <a:gd name="connsiteY422" fmla="*/ 130837 h 349629"/>
                <a:gd name="connsiteX423" fmla="*/ 558412 w 2006029"/>
                <a:gd name="connsiteY423" fmla="*/ 115085 h 349629"/>
                <a:gd name="connsiteX424" fmla="*/ 544708 w 2006029"/>
                <a:gd name="connsiteY424" fmla="*/ 112407 h 349629"/>
                <a:gd name="connsiteX425" fmla="*/ 544708 w 2006029"/>
                <a:gd name="connsiteY425" fmla="*/ 21832 h 349629"/>
                <a:gd name="connsiteX426" fmla="*/ 568336 w 2006029"/>
                <a:gd name="connsiteY426" fmla="*/ 21832 h 349629"/>
                <a:gd name="connsiteX427" fmla="*/ 569438 w 2006029"/>
                <a:gd name="connsiteY427" fmla="*/ 36167 h 349629"/>
                <a:gd name="connsiteX428" fmla="*/ 589207 w 2006029"/>
                <a:gd name="connsiteY428" fmla="*/ 36167 h 349629"/>
                <a:gd name="connsiteX429" fmla="*/ 589207 w 2006029"/>
                <a:gd name="connsiteY429" fmla="*/ 1906 h 349629"/>
                <a:gd name="connsiteX430" fmla="*/ 459568 w 2006029"/>
                <a:gd name="connsiteY430" fmla="*/ 16713 h 349629"/>
                <a:gd name="connsiteX431" fmla="*/ 439090 w 2006029"/>
                <a:gd name="connsiteY431" fmla="*/ 4663 h 349629"/>
                <a:gd name="connsiteX432" fmla="*/ 412075 w 2006029"/>
                <a:gd name="connsiteY432" fmla="*/ 173 h 349629"/>
                <a:gd name="connsiteX433" fmla="*/ 378759 w 2006029"/>
                <a:gd name="connsiteY433" fmla="*/ 10333 h 349629"/>
                <a:gd name="connsiteX434" fmla="*/ 365055 w 2006029"/>
                <a:gd name="connsiteY434" fmla="*/ 35930 h 349629"/>
                <a:gd name="connsiteX435" fmla="*/ 376790 w 2006029"/>
                <a:gd name="connsiteY435" fmla="*/ 60819 h 349629"/>
                <a:gd name="connsiteX436" fmla="*/ 411445 w 2006029"/>
                <a:gd name="connsiteY436" fmla="*/ 76571 h 349629"/>
                <a:gd name="connsiteX437" fmla="*/ 429796 w 2006029"/>
                <a:gd name="connsiteY437" fmla="*/ 84998 h 349629"/>
                <a:gd name="connsiteX438" fmla="*/ 435073 w 2006029"/>
                <a:gd name="connsiteY438" fmla="*/ 96970 h 349629"/>
                <a:gd name="connsiteX439" fmla="*/ 429560 w 2006029"/>
                <a:gd name="connsiteY439" fmla="*/ 108548 h 349629"/>
                <a:gd name="connsiteX440" fmla="*/ 413808 w 2006029"/>
                <a:gd name="connsiteY440" fmla="*/ 112880 h 349629"/>
                <a:gd name="connsiteX441" fmla="*/ 398922 w 2006029"/>
                <a:gd name="connsiteY441" fmla="*/ 110753 h 349629"/>
                <a:gd name="connsiteX442" fmla="*/ 388447 w 2006029"/>
                <a:gd name="connsiteY442" fmla="*/ 105555 h 349629"/>
                <a:gd name="connsiteX443" fmla="*/ 385690 w 2006029"/>
                <a:gd name="connsiteY443" fmla="*/ 87282 h 349629"/>
                <a:gd name="connsiteX444" fmla="*/ 365527 w 2006029"/>
                <a:gd name="connsiteY444" fmla="*/ 87282 h 349629"/>
                <a:gd name="connsiteX445" fmla="*/ 365527 w 2006029"/>
                <a:gd name="connsiteY445" fmla="*/ 114140 h 349629"/>
                <a:gd name="connsiteX446" fmla="*/ 386084 w 2006029"/>
                <a:gd name="connsiteY446" fmla="*/ 127529 h 349629"/>
                <a:gd name="connsiteX447" fmla="*/ 413650 w 2006029"/>
                <a:gd name="connsiteY447" fmla="*/ 132412 h 349629"/>
                <a:gd name="connsiteX448" fmla="*/ 448147 w 2006029"/>
                <a:gd name="connsiteY448" fmla="*/ 122882 h 349629"/>
                <a:gd name="connsiteX449" fmla="*/ 461221 w 2006029"/>
                <a:gd name="connsiteY449" fmla="*/ 96734 h 349629"/>
                <a:gd name="connsiteX450" fmla="*/ 450195 w 2006029"/>
                <a:gd name="connsiteY450" fmla="*/ 71294 h 349629"/>
                <a:gd name="connsiteX451" fmla="*/ 417982 w 2006029"/>
                <a:gd name="connsiteY451" fmla="*/ 55542 h 349629"/>
                <a:gd name="connsiteX452" fmla="*/ 397032 w 2006029"/>
                <a:gd name="connsiteY452" fmla="*/ 47114 h 349629"/>
                <a:gd name="connsiteX453" fmla="*/ 390967 w 2006029"/>
                <a:gd name="connsiteY453" fmla="*/ 36324 h 349629"/>
                <a:gd name="connsiteX454" fmla="*/ 396795 w 2006029"/>
                <a:gd name="connsiteY454" fmla="*/ 24825 h 349629"/>
                <a:gd name="connsiteX455" fmla="*/ 413178 w 2006029"/>
                <a:gd name="connsiteY455" fmla="*/ 20336 h 349629"/>
                <a:gd name="connsiteX456" fmla="*/ 426882 w 2006029"/>
                <a:gd name="connsiteY456" fmla="*/ 21911 h 349629"/>
                <a:gd name="connsiteX457" fmla="*/ 436648 w 2006029"/>
                <a:gd name="connsiteY457" fmla="*/ 25613 h 349629"/>
                <a:gd name="connsiteX458" fmla="*/ 440035 w 2006029"/>
                <a:gd name="connsiteY458" fmla="*/ 43334 h 349629"/>
                <a:gd name="connsiteX459" fmla="*/ 459568 w 2006029"/>
                <a:gd name="connsiteY459" fmla="*/ 43334 h 349629"/>
                <a:gd name="connsiteX460" fmla="*/ 347885 w 2006029"/>
                <a:gd name="connsiteY460" fmla="*/ 130522 h 349629"/>
                <a:gd name="connsiteX461" fmla="*/ 347885 w 2006029"/>
                <a:gd name="connsiteY461" fmla="*/ 94371 h 349629"/>
                <a:gd name="connsiteX462" fmla="*/ 328195 w 2006029"/>
                <a:gd name="connsiteY462" fmla="*/ 94371 h 349629"/>
                <a:gd name="connsiteX463" fmla="*/ 326935 w 2006029"/>
                <a:gd name="connsiteY463" fmla="*/ 110517 h 349629"/>
                <a:gd name="connsiteX464" fmla="*/ 290626 w 2006029"/>
                <a:gd name="connsiteY464" fmla="*/ 110517 h 349629"/>
                <a:gd name="connsiteX465" fmla="*/ 290626 w 2006029"/>
                <a:gd name="connsiteY465" fmla="*/ 20100 h 349629"/>
                <a:gd name="connsiteX466" fmla="*/ 304409 w 2006029"/>
                <a:gd name="connsiteY466" fmla="*/ 17501 h 349629"/>
                <a:gd name="connsiteX467" fmla="*/ 304409 w 2006029"/>
                <a:gd name="connsiteY467" fmla="*/ 1748 h 349629"/>
                <a:gd name="connsiteX468" fmla="*/ 251167 w 2006029"/>
                <a:gd name="connsiteY468" fmla="*/ 1748 h 349629"/>
                <a:gd name="connsiteX469" fmla="*/ 251167 w 2006029"/>
                <a:gd name="connsiteY469" fmla="*/ 17501 h 349629"/>
                <a:gd name="connsiteX470" fmla="*/ 264872 w 2006029"/>
                <a:gd name="connsiteY470" fmla="*/ 20100 h 349629"/>
                <a:gd name="connsiteX471" fmla="*/ 264872 w 2006029"/>
                <a:gd name="connsiteY471" fmla="*/ 112407 h 349629"/>
                <a:gd name="connsiteX472" fmla="*/ 251167 w 2006029"/>
                <a:gd name="connsiteY472" fmla="*/ 115085 h 349629"/>
                <a:gd name="connsiteX473" fmla="*/ 251167 w 2006029"/>
                <a:gd name="connsiteY473" fmla="*/ 130837 h 349629"/>
                <a:gd name="connsiteX474" fmla="*/ 176502 w 2006029"/>
                <a:gd name="connsiteY474" fmla="*/ 31362 h 349629"/>
                <a:gd name="connsiteX475" fmla="*/ 177054 w 2006029"/>
                <a:gd name="connsiteY475" fmla="*/ 31362 h 349629"/>
                <a:gd name="connsiteX476" fmla="*/ 191782 w 2006029"/>
                <a:gd name="connsiteY476" fmla="*/ 76886 h 349629"/>
                <a:gd name="connsiteX477" fmla="*/ 162010 w 2006029"/>
                <a:gd name="connsiteY477" fmla="*/ 76886 h 349629"/>
                <a:gd name="connsiteX478" fmla="*/ 115463 w 2006029"/>
                <a:gd name="connsiteY478" fmla="*/ 130364 h 349629"/>
                <a:gd name="connsiteX479" fmla="*/ 159175 w 2006029"/>
                <a:gd name="connsiteY479" fmla="*/ 130364 h 349629"/>
                <a:gd name="connsiteX480" fmla="*/ 159175 w 2006029"/>
                <a:gd name="connsiteY480" fmla="*/ 114612 h 349629"/>
                <a:gd name="connsiteX481" fmla="*/ 150275 w 2006029"/>
                <a:gd name="connsiteY481" fmla="*/ 113037 h 349629"/>
                <a:gd name="connsiteX482" fmla="*/ 155946 w 2006029"/>
                <a:gd name="connsiteY482" fmla="*/ 95395 h 349629"/>
                <a:gd name="connsiteX483" fmla="*/ 197610 w 2006029"/>
                <a:gd name="connsiteY483" fmla="*/ 95395 h 349629"/>
                <a:gd name="connsiteX484" fmla="*/ 203281 w 2006029"/>
                <a:gd name="connsiteY484" fmla="*/ 113037 h 349629"/>
                <a:gd name="connsiteX485" fmla="*/ 194381 w 2006029"/>
                <a:gd name="connsiteY485" fmla="*/ 114612 h 349629"/>
                <a:gd name="connsiteX486" fmla="*/ 194381 w 2006029"/>
                <a:gd name="connsiteY486" fmla="*/ 130364 h 349629"/>
                <a:gd name="connsiteX487" fmla="*/ 238172 w 2006029"/>
                <a:gd name="connsiteY487" fmla="*/ 130364 h 349629"/>
                <a:gd name="connsiteX488" fmla="*/ 238172 w 2006029"/>
                <a:gd name="connsiteY488" fmla="*/ 114612 h 349629"/>
                <a:gd name="connsiteX489" fmla="*/ 228957 w 2006029"/>
                <a:gd name="connsiteY489" fmla="*/ 113273 h 349629"/>
                <a:gd name="connsiteX490" fmla="*/ 190128 w 2006029"/>
                <a:gd name="connsiteY490" fmla="*/ 1433 h 349629"/>
                <a:gd name="connsiteX491" fmla="*/ 163743 w 2006029"/>
                <a:gd name="connsiteY491" fmla="*/ 1433 h 349629"/>
                <a:gd name="connsiteX492" fmla="*/ 124363 w 2006029"/>
                <a:gd name="connsiteY492" fmla="*/ 113273 h 349629"/>
                <a:gd name="connsiteX493" fmla="*/ 115227 w 2006029"/>
                <a:gd name="connsiteY493" fmla="*/ 114612 h 349629"/>
                <a:gd name="connsiteX494" fmla="*/ 47020 w 2006029"/>
                <a:gd name="connsiteY494" fmla="*/ 17343 h 349629"/>
                <a:gd name="connsiteX495" fmla="*/ 37254 w 2006029"/>
                <a:gd name="connsiteY495" fmla="*/ 19076 h 349629"/>
                <a:gd name="connsiteX496" fmla="*/ 60015 w 2006029"/>
                <a:gd name="connsiteY496" fmla="*/ 96182 h 349629"/>
                <a:gd name="connsiteX497" fmla="*/ 61591 w 2006029"/>
                <a:gd name="connsiteY497" fmla="*/ 103271 h 349629"/>
                <a:gd name="connsiteX498" fmla="*/ 62142 w 2006029"/>
                <a:gd name="connsiteY498" fmla="*/ 103271 h 349629"/>
                <a:gd name="connsiteX499" fmla="*/ 63638 w 2006029"/>
                <a:gd name="connsiteY499" fmla="*/ 96340 h 349629"/>
                <a:gd name="connsiteX500" fmla="*/ 86479 w 2006029"/>
                <a:gd name="connsiteY500" fmla="*/ 19076 h 349629"/>
                <a:gd name="connsiteX501" fmla="*/ 76791 w 2006029"/>
                <a:gd name="connsiteY501" fmla="*/ 17343 h 349629"/>
                <a:gd name="connsiteX502" fmla="*/ 76791 w 2006029"/>
                <a:gd name="connsiteY502" fmla="*/ 1591 h 349629"/>
                <a:gd name="connsiteX503" fmla="*/ 124048 w 2006029"/>
                <a:gd name="connsiteY503" fmla="*/ 1591 h 349629"/>
                <a:gd name="connsiteX504" fmla="*/ 124048 w 2006029"/>
                <a:gd name="connsiteY504" fmla="*/ 17343 h 349629"/>
                <a:gd name="connsiteX505" fmla="*/ 113258 w 2006029"/>
                <a:gd name="connsiteY505" fmla="*/ 18761 h 349629"/>
                <a:gd name="connsiteX506" fmla="*/ 75374 w 2006029"/>
                <a:gd name="connsiteY506" fmla="*/ 130364 h 349629"/>
                <a:gd name="connsiteX507" fmla="*/ 48595 w 2006029"/>
                <a:gd name="connsiteY507" fmla="*/ 130364 h 349629"/>
                <a:gd name="connsiteX508" fmla="*/ 10633 w 2006029"/>
                <a:gd name="connsiteY508" fmla="*/ 18918 h 349629"/>
                <a:gd name="connsiteX509" fmla="*/ 0 w 2006029"/>
                <a:gd name="connsiteY509" fmla="*/ 17501 h 349629"/>
                <a:gd name="connsiteX510" fmla="*/ 0 w 2006029"/>
                <a:gd name="connsiteY510" fmla="*/ 1748 h 349629"/>
                <a:gd name="connsiteX511" fmla="*/ 47256 w 2006029"/>
                <a:gd name="connsiteY511" fmla="*/ 1748 h 34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006029" h="349629">
                  <a:moveTo>
                    <a:pt x="1359564" y="237164"/>
                  </a:moveTo>
                  <a:lnTo>
                    <a:pt x="1359564" y="329471"/>
                  </a:lnTo>
                  <a:lnTo>
                    <a:pt x="1345781" y="332149"/>
                  </a:lnTo>
                  <a:lnTo>
                    <a:pt x="1345781" y="347901"/>
                  </a:lnTo>
                  <a:lnTo>
                    <a:pt x="1399023" y="347901"/>
                  </a:lnTo>
                  <a:lnTo>
                    <a:pt x="1399023" y="332149"/>
                  </a:lnTo>
                  <a:lnTo>
                    <a:pt x="1385240" y="329471"/>
                  </a:lnTo>
                  <a:lnTo>
                    <a:pt x="1385240" y="237164"/>
                  </a:lnTo>
                  <a:lnTo>
                    <a:pt x="1399023" y="234564"/>
                  </a:lnTo>
                  <a:lnTo>
                    <a:pt x="1399023" y="218812"/>
                  </a:lnTo>
                  <a:lnTo>
                    <a:pt x="1345781" y="218812"/>
                  </a:lnTo>
                  <a:lnTo>
                    <a:pt x="1345781" y="234564"/>
                  </a:lnTo>
                  <a:close/>
                  <a:moveTo>
                    <a:pt x="1292539" y="309229"/>
                  </a:moveTo>
                  <a:lnTo>
                    <a:pt x="1292539" y="329471"/>
                  </a:lnTo>
                  <a:lnTo>
                    <a:pt x="1278913" y="332149"/>
                  </a:lnTo>
                  <a:lnTo>
                    <a:pt x="1278913" y="347901"/>
                  </a:lnTo>
                  <a:lnTo>
                    <a:pt x="1332155" y="347901"/>
                  </a:lnTo>
                  <a:lnTo>
                    <a:pt x="1332155" y="332149"/>
                  </a:lnTo>
                  <a:lnTo>
                    <a:pt x="1318372" y="329471"/>
                  </a:lnTo>
                  <a:lnTo>
                    <a:pt x="1318372" y="237164"/>
                  </a:lnTo>
                  <a:lnTo>
                    <a:pt x="1332155" y="234564"/>
                  </a:lnTo>
                  <a:lnTo>
                    <a:pt x="1332155" y="218812"/>
                  </a:lnTo>
                  <a:lnTo>
                    <a:pt x="1284899" y="218812"/>
                  </a:lnTo>
                  <a:lnTo>
                    <a:pt x="1251898" y="313325"/>
                  </a:lnTo>
                  <a:lnTo>
                    <a:pt x="1251347" y="313325"/>
                  </a:lnTo>
                  <a:lnTo>
                    <a:pt x="1218582" y="218812"/>
                  </a:lnTo>
                  <a:lnTo>
                    <a:pt x="1171326" y="218812"/>
                  </a:lnTo>
                  <a:lnTo>
                    <a:pt x="1171326" y="234564"/>
                  </a:lnTo>
                  <a:lnTo>
                    <a:pt x="1185031" y="237164"/>
                  </a:lnTo>
                  <a:lnTo>
                    <a:pt x="1185031" y="329471"/>
                  </a:lnTo>
                  <a:lnTo>
                    <a:pt x="1171326" y="332149"/>
                  </a:lnTo>
                  <a:lnTo>
                    <a:pt x="1171326" y="347901"/>
                  </a:lnTo>
                  <a:lnTo>
                    <a:pt x="1224647" y="347901"/>
                  </a:lnTo>
                  <a:lnTo>
                    <a:pt x="1224647" y="332149"/>
                  </a:lnTo>
                  <a:lnTo>
                    <a:pt x="1210785" y="329471"/>
                  </a:lnTo>
                  <a:lnTo>
                    <a:pt x="1210785" y="309229"/>
                  </a:lnTo>
                  <a:lnTo>
                    <a:pt x="1208344" y="252837"/>
                  </a:lnTo>
                  <a:lnTo>
                    <a:pt x="1208895" y="252837"/>
                  </a:lnTo>
                  <a:lnTo>
                    <a:pt x="1243156" y="347349"/>
                  </a:lnTo>
                  <a:lnTo>
                    <a:pt x="1260483" y="347349"/>
                  </a:lnTo>
                  <a:lnTo>
                    <a:pt x="1294429" y="252364"/>
                  </a:lnTo>
                  <a:lnTo>
                    <a:pt x="1294980" y="252364"/>
                  </a:lnTo>
                  <a:close/>
                  <a:moveTo>
                    <a:pt x="1067756" y="218970"/>
                  </a:moveTo>
                  <a:lnTo>
                    <a:pt x="1028376" y="218970"/>
                  </a:lnTo>
                  <a:lnTo>
                    <a:pt x="1028376" y="234722"/>
                  </a:lnTo>
                  <a:lnTo>
                    <a:pt x="1042080" y="237400"/>
                  </a:lnTo>
                  <a:lnTo>
                    <a:pt x="1042080" y="304504"/>
                  </a:lnTo>
                  <a:cubicBezTo>
                    <a:pt x="1041324" y="317239"/>
                    <a:pt x="1046570" y="329597"/>
                    <a:pt x="1056257" y="337898"/>
                  </a:cubicBezTo>
                  <a:cubicBezTo>
                    <a:pt x="1078657" y="353540"/>
                    <a:pt x="1108444" y="353540"/>
                    <a:pt x="1130843" y="337898"/>
                  </a:cubicBezTo>
                  <a:cubicBezTo>
                    <a:pt x="1140610" y="329644"/>
                    <a:pt x="1145918" y="317271"/>
                    <a:pt x="1145178" y="304504"/>
                  </a:cubicBezTo>
                  <a:lnTo>
                    <a:pt x="1145178" y="237400"/>
                  </a:lnTo>
                  <a:lnTo>
                    <a:pt x="1158882" y="234722"/>
                  </a:lnTo>
                  <a:lnTo>
                    <a:pt x="1158882" y="218970"/>
                  </a:lnTo>
                  <a:lnTo>
                    <a:pt x="1105404" y="218970"/>
                  </a:lnTo>
                  <a:lnTo>
                    <a:pt x="1105404" y="234722"/>
                  </a:lnTo>
                  <a:lnTo>
                    <a:pt x="1119108" y="237400"/>
                  </a:lnTo>
                  <a:lnTo>
                    <a:pt x="1119108" y="304504"/>
                  </a:lnTo>
                  <a:cubicBezTo>
                    <a:pt x="1119683" y="311569"/>
                    <a:pt x="1117186" y="318547"/>
                    <a:pt x="1112256" y="323643"/>
                  </a:cubicBezTo>
                  <a:cubicBezTo>
                    <a:pt x="1106924" y="328061"/>
                    <a:pt x="1100111" y="330290"/>
                    <a:pt x="1093196" y="329865"/>
                  </a:cubicBezTo>
                  <a:cubicBezTo>
                    <a:pt x="1086375" y="330227"/>
                    <a:pt x="1079673" y="327974"/>
                    <a:pt x="1074451" y="323564"/>
                  </a:cubicBezTo>
                  <a:cubicBezTo>
                    <a:pt x="1069552" y="318476"/>
                    <a:pt x="1067055" y="311545"/>
                    <a:pt x="1067599" y="304504"/>
                  </a:cubicBezTo>
                  <a:lnTo>
                    <a:pt x="1067599" y="237400"/>
                  </a:lnTo>
                  <a:lnTo>
                    <a:pt x="1081382" y="234722"/>
                  </a:lnTo>
                  <a:lnTo>
                    <a:pt x="1081382" y="218970"/>
                  </a:lnTo>
                  <a:close/>
                  <a:moveTo>
                    <a:pt x="953238" y="182740"/>
                  </a:moveTo>
                  <a:lnTo>
                    <a:pt x="931185" y="182740"/>
                  </a:lnTo>
                  <a:lnTo>
                    <a:pt x="931185" y="184158"/>
                  </a:lnTo>
                  <a:lnTo>
                    <a:pt x="955995" y="206762"/>
                  </a:lnTo>
                  <a:lnTo>
                    <a:pt x="973716" y="206762"/>
                  </a:lnTo>
                  <a:lnTo>
                    <a:pt x="998447" y="184237"/>
                  </a:lnTo>
                  <a:lnTo>
                    <a:pt x="998447" y="182740"/>
                  </a:lnTo>
                  <a:lnTo>
                    <a:pt x="976551" y="182740"/>
                  </a:lnTo>
                  <a:lnTo>
                    <a:pt x="964816" y="195184"/>
                  </a:lnTo>
                  <a:close/>
                  <a:moveTo>
                    <a:pt x="1013254" y="233698"/>
                  </a:moveTo>
                  <a:cubicBezTo>
                    <a:pt x="1007244" y="228445"/>
                    <a:pt x="1000298" y="224381"/>
                    <a:pt x="992776" y="221726"/>
                  </a:cubicBezTo>
                  <a:cubicBezTo>
                    <a:pt x="984105" y="218647"/>
                    <a:pt x="974961" y="217127"/>
                    <a:pt x="965761" y="217237"/>
                  </a:cubicBezTo>
                  <a:cubicBezTo>
                    <a:pt x="953853" y="216938"/>
                    <a:pt x="942165" y="220498"/>
                    <a:pt x="932446" y="227397"/>
                  </a:cubicBezTo>
                  <a:cubicBezTo>
                    <a:pt x="924058" y="233202"/>
                    <a:pt x="919103" y="242795"/>
                    <a:pt x="919214" y="252994"/>
                  </a:cubicBezTo>
                  <a:cubicBezTo>
                    <a:pt x="918796" y="262713"/>
                    <a:pt x="923183" y="272015"/>
                    <a:pt x="930949" y="277883"/>
                  </a:cubicBezTo>
                  <a:cubicBezTo>
                    <a:pt x="941416" y="285200"/>
                    <a:pt x="953136" y="290540"/>
                    <a:pt x="965525" y="293635"/>
                  </a:cubicBezTo>
                  <a:cubicBezTo>
                    <a:pt x="972164" y="295202"/>
                    <a:pt x="978426" y="298069"/>
                    <a:pt x="983955" y="302062"/>
                  </a:cubicBezTo>
                  <a:cubicBezTo>
                    <a:pt x="987460" y="305031"/>
                    <a:pt x="989405" y="309442"/>
                    <a:pt x="989232" y="314034"/>
                  </a:cubicBezTo>
                  <a:cubicBezTo>
                    <a:pt x="989382" y="318563"/>
                    <a:pt x="987326" y="322879"/>
                    <a:pt x="983719" y="325612"/>
                  </a:cubicBezTo>
                  <a:cubicBezTo>
                    <a:pt x="978969" y="328825"/>
                    <a:pt x="973291" y="330345"/>
                    <a:pt x="967573" y="329943"/>
                  </a:cubicBezTo>
                  <a:cubicBezTo>
                    <a:pt x="962532" y="329999"/>
                    <a:pt x="957507" y="329282"/>
                    <a:pt x="952687" y="327817"/>
                  </a:cubicBezTo>
                  <a:cubicBezTo>
                    <a:pt x="948867" y="326777"/>
                    <a:pt x="945284" y="325013"/>
                    <a:pt x="942133" y="322619"/>
                  </a:cubicBezTo>
                  <a:lnTo>
                    <a:pt x="939455" y="304267"/>
                  </a:lnTo>
                  <a:lnTo>
                    <a:pt x="919450" y="304267"/>
                  </a:lnTo>
                  <a:lnTo>
                    <a:pt x="919450" y="331125"/>
                  </a:lnTo>
                  <a:cubicBezTo>
                    <a:pt x="925239" y="337056"/>
                    <a:pt x="932257" y="341655"/>
                    <a:pt x="940007" y="344593"/>
                  </a:cubicBezTo>
                  <a:cubicBezTo>
                    <a:pt x="948812" y="347917"/>
                    <a:pt x="958161" y="349547"/>
                    <a:pt x="967573" y="349397"/>
                  </a:cubicBezTo>
                  <a:cubicBezTo>
                    <a:pt x="979781" y="349980"/>
                    <a:pt x="991862" y="346672"/>
                    <a:pt x="1002070" y="339946"/>
                  </a:cubicBezTo>
                  <a:cubicBezTo>
                    <a:pt x="1010552" y="333984"/>
                    <a:pt x="1015467" y="324162"/>
                    <a:pt x="1015144" y="313798"/>
                  </a:cubicBezTo>
                  <a:cubicBezTo>
                    <a:pt x="1015467" y="304094"/>
                    <a:pt x="1011419" y="294753"/>
                    <a:pt x="1004118" y="288358"/>
                  </a:cubicBezTo>
                  <a:cubicBezTo>
                    <a:pt x="994682" y="280734"/>
                    <a:pt x="983640" y="275347"/>
                    <a:pt x="971826" y="272606"/>
                  </a:cubicBezTo>
                  <a:cubicBezTo>
                    <a:pt x="964493" y="270605"/>
                    <a:pt x="957476" y="267604"/>
                    <a:pt x="950954" y="263706"/>
                  </a:cubicBezTo>
                  <a:cubicBezTo>
                    <a:pt x="947205" y="261430"/>
                    <a:pt x="944913" y="257373"/>
                    <a:pt x="944890" y="252994"/>
                  </a:cubicBezTo>
                  <a:cubicBezTo>
                    <a:pt x="944811" y="248434"/>
                    <a:pt x="946993" y="244126"/>
                    <a:pt x="950718" y="241495"/>
                  </a:cubicBezTo>
                  <a:cubicBezTo>
                    <a:pt x="955530" y="238219"/>
                    <a:pt x="961296" y="236636"/>
                    <a:pt x="967100" y="237006"/>
                  </a:cubicBezTo>
                  <a:cubicBezTo>
                    <a:pt x="971692" y="236990"/>
                    <a:pt x="976260" y="237518"/>
                    <a:pt x="980726" y="238581"/>
                  </a:cubicBezTo>
                  <a:cubicBezTo>
                    <a:pt x="984175" y="239314"/>
                    <a:pt x="987491" y="240558"/>
                    <a:pt x="990571" y="242283"/>
                  </a:cubicBezTo>
                  <a:lnTo>
                    <a:pt x="993958" y="260004"/>
                  </a:lnTo>
                  <a:lnTo>
                    <a:pt x="1013254" y="260004"/>
                  </a:lnTo>
                  <a:close/>
                  <a:moveTo>
                    <a:pt x="840926" y="248584"/>
                  </a:moveTo>
                  <a:lnTo>
                    <a:pt x="841477" y="248584"/>
                  </a:lnTo>
                  <a:lnTo>
                    <a:pt x="855969" y="293871"/>
                  </a:lnTo>
                  <a:lnTo>
                    <a:pt x="826434" y="293871"/>
                  </a:lnTo>
                  <a:close/>
                  <a:moveTo>
                    <a:pt x="779808" y="347586"/>
                  </a:moveTo>
                  <a:lnTo>
                    <a:pt x="823599" y="347586"/>
                  </a:lnTo>
                  <a:lnTo>
                    <a:pt x="823599" y="331834"/>
                  </a:lnTo>
                  <a:lnTo>
                    <a:pt x="814699" y="330180"/>
                  </a:lnTo>
                  <a:lnTo>
                    <a:pt x="820369" y="312537"/>
                  </a:lnTo>
                  <a:lnTo>
                    <a:pt x="862034" y="312537"/>
                  </a:lnTo>
                  <a:lnTo>
                    <a:pt x="867705" y="330180"/>
                  </a:lnTo>
                  <a:lnTo>
                    <a:pt x="858805" y="331834"/>
                  </a:lnTo>
                  <a:lnTo>
                    <a:pt x="858805" y="347586"/>
                  </a:lnTo>
                  <a:lnTo>
                    <a:pt x="902595" y="347586"/>
                  </a:lnTo>
                  <a:lnTo>
                    <a:pt x="902595" y="331834"/>
                  </a:lnTo>
                  <a:lnTo>
                    <a:pt x="893380" y="330495"/>
                  </a:lnTo>
                  <a:lnTo>
                    <a:pt x="854551" y="218655"/>
                  </a:lnTo>
                  <a:lnTo>
                    <a:pt x="828167" y="218655"/>
                  </a:lnTo>
                  <a:lnTo>
                    <a:pt x="788786" y="330495"/>
                  </a:lnTo>
                  <a:lnTo>
                    <a:pt x="779571" y="331834"/>
                  </a:lnTo>
                  <a:close/>
                  <a:moveTo>
                    <a:pt x="719871" y="238818"/>
                  </a:moveTo>
                  <a:lnTo>
                    <a:pt x="741609" y="238818"/>
                  </a:lnTo>
                  <a:cubicBezTo>
                    <a:pt x="747666" y="238369"/>
                    <a:pt x="753620" y="240582"/>
                    <a:pt x="757912" y="244882"/>
                  </a:cubicBezTo>
                  <a:cubicBezTo>
                    <a:pt x="761661" y="249104"/>
                    <a:pt x="763638" y="254601"/>
                    <a:pt x="763426" y="260240"/>
                  </a:cubicBezTo>
                  <a:cubicBezTo>
                    <a:pt x="764150" y="271046"/>
                    <a:pt x="755975" y="280395"/>
                    <a:pt x="745169" y="281120"/>
                  </a:cubicBezTo>
                  <a:cubicBezTo>
                    <a:pt x="743980" y="281199"/>
                    <a:pt x="742790" y="281167"/>
                    <a:pt x="741609" y="281033"/>
                  </a:cubicBezTo>
                  <a:lnTo>
                    <a:pt x="719871" y="281033"/>
                  </a:lnTo>
                  <a:close/>
                  <a:moveTo>
                    <a:pt x="694116" y="218970"/>
                  </a:moveTo>
                  <a:lnTo>
                    <a:pt x="680097" y="218970"/>
                  </a:lnTo>
                  <a:lnTo>
                    <a:pt x="680097" y="234722"/>
                  </a:lnTo>
                  <a:lnTo>
                    <a:pt x="693801" y="237400"/>
                  </a:lnTo>
                  <a:lnTo>
                    <a:pt x="693801" y="329707"/>
                  </a:lnTo>
                  <a:lnTo>
                    <a:pt x="680097" y="332385"/>
                  </a:lnTo>
                  <a:lnTo>
                    <a:pt x="680097" y="348137"/>
                  </a:lnTo>
                  <a:lnTo>
                    <a:pt x="733339" y="348137"/>
                  </a:lnTo>
                  <a:lnTo>
                    <a:pt x="733339" y="332385"/>
                  </a:lnTo>
                  <a:lnTo>
                    <a:pt x="719556" y="329707"/>
                  </a:lnTo>
                  <a:lnTo>
                    <a:pt x="719556" y="301196"/>
                  </a:lnTo>
                  <a:lnTo>
                    <a:pt x="741294" y="301196"/>
                  </a:lnTo>
                  <a:cubicBezTo>
                    <a:pt x="753903" y="301881"/>
                    <a:pt x="766324" y="297896"/>
                    <a:pt x="776185" y="290012"/>
                  </a:cubicBezTo>
                  <a:cubicBezTo>
                    <a:pt x="792606" y="274394"/>
                    <a:pt x="793252" y="248418"/>
                    <a:pt x="777634" y="231997"/>
                  </a:cubicBezTo>
                  <a:cubicBezTo>
                    <a:pt x="777161" y="231501"/>
                    <a:pt x="776681" y="231020"/>
                    <a:pt x="776185" y="230548"/>
                  </a:cubicBezTo>
                  <a:cubicBezTo>
                    <a:pt x="766379" y="222546"/>
                    <a:pt x="753935" y="218497"/>
                    <a:pt x="741294" y="219206"/>
                  </a:cubicBezTo>
                  <a:close/>
                  <a:moveTo>
                    <a:pt x="626619" y="237164"/>
                  </a:moveTo>
                  <a:lnTo>
                    <a:pt x="626619" y="329471"/>
                  </a:lnTo>
                  <a:lnTo>
                    <a:pt x="612835" y="332149"/>
                  </a:lnTo>
                  <a:lnTo>
                    <a:pt x="612835" y="347901"/>
                  </a:lnTo>
                  <a:lnTo>
                    <a:pt x="666156" y="347901"/>
                  </a:lnTo>
                  <a:lnTo>
                    <a:pt x="666156" y="332149"/>
                  </a:lnTo>
                  <a:lnTo>
                    <a:pt x="652294" y="329471"/>
                  </a:lnTo>
                  <a:lnTo>
                    <a:pt x="652294" y="237164"/>
                  </a:lnTo>
                  <a:lnTo>
                    <a:pt x="666156" y="234564"/>
                  </a:lnTo>
                  <a:lnTo>
                    <a:pt x="666156" y="218812"/>
                  </a:lnTo>
                  <a:lnTo>
                    <a:pt x="612835" y="218812"/>
                  </a:lnTo>
                  <a:lnTo>
                    <a:pt x="612835" y="234564"/>
                  </a:lnTo>
                  <a:close/>
                  <a:moveTo>
                    <a:pt x="669307" y="190301"/>
                  </a:moveTo>
                  <a:lnTo>
                    <a:pt x="604723" y="190301"/>
                  </a:lnTo>
                  <a:lnTo>
                    <a:pt x="604723" y="204635"/>
                  </a:lnTo>
                  <a:lnTo>
                    <a:pt x="669307" y="204635"/>
                  </a:lnTo>
                  <a:close/>
                  <a:moveTo>
                    <a:pt x="1987521" y="54124"/>
                  </a:moveTo>
                  <a:lnTo>
                    <a:pt x="1943967" y="54124"/>
                  </a:lnTo>
                  <a:lnTo>
                    <a:pt x="1943967" y="21832"/>
                  </a:lnTo>
                  <a:lnTo>
                    <a:pt x="1985159" y="21832"/>
                  </a:lnTo>
                  <a:lnTo>
                    <a:pt x="1986261" y="37584"/>
                  </a:lnTo>
                  <a:lnTo>
                    <a:pt x="2006030" y="37584"/>
                  </a:lnTo>
                  <a:lnTo>
                    <a:pt x="2006030" y="2300"/>
                  </a:lnTo>
                  <a:lnTo>
                    <a:pt x="1904271" y="2300"/>
                  </a:lnTo>
                  <a:lnTo>
                    <a:pt x="1904271" y="18052"/>
                  </a:lnTo>
                  <a:lnTo>
                    <a:pt x="1917976" y="20651"/>
                  </a:lnTo>
                  <a:lnTo>
                    <a:pt x="1917976" y="112958"/>
                  </a:lnTo>
                  <a:lnTo>
                    <a:pt x="1904271" y="115636"/>
                  </a:lnTo>
                  <a:lnTo>
                    <a:pt x="1904271" y="131388"/>
                  </a:lnTo>
                  <a:lnTo>
                    <a:pt x="2006030" y="131388"/>
                  </a:lnTo>
                  <a:lnTo>
                    <a:pt x="2006030" y="96261"/>
                  </a:lnTo>
                  <a:lnTo>
                    <a:pt x="1986419" y="96261"/>
                  </a:lnTo>
                  <a:lnTo>
                    <a:pt x="1985237" y="112013"/>
                  </a:lnTo>
                  <a:lnTo>
                    <a:pt x="1943730" y="112013"/>
                  </a:lnTo>
                  <a:lnTo>
                    <a:pt x="1943730" y="75232"/>
                  </a:lnTo>
                  <a:lnTo>
                    <a:pt x="1987521" y="75232"/>
                  </a:lnTo>
                  <a:close/>
                  <a:moveTo>
                    <a:pt x="1850635" y="20100"/>
                  </a:moveTo>
                  <a:lnTo>
                    <a:pt x="1850635" y="112407"/>
                  </a:lnTo>
                  <a:lnTo>
                    <a:pt x="1836931" y="115085"/>
                  </a:lnTo>
                  <a:lnTo>
                    <a:pt x="1836931" y="130837"/>
                  </a:lnTo>
                  <a:lnTo>
                    <a:pt x="1890173" y="130837"/>
                  </a:lnTo>
                  <a:lnTo>
                    <a:pt x="1890173" y="115085"/>
                  </a:lnTo>
                  <a:lnTo>
                    <a:pt x="1876390" y="112407"/>
                  </a:lnTo>
                  <a:lnTo>
                    <a:pt x="1876390" y="20100"/>
                  </a:lnTo>
                  <a:lnTo>
                    <a:pt x="1890173" y="17501"/>
                  </a:lnTo>
                  <a:lnTo>
                    <a:pt x="1890173" y="1748"/>
                  </a:lnTo>
                  <a:lnTo>
                    <a:pt x="1836931" y="1748"/>
                  </a:lnTo>
                  <a:lnTo>
                    <a:pt x="1836931" y="17501"/>
                  </a:lnTo>
                  <a:close/>
                  <a:moveTo>
                    <a:pt x="1783689" y="92165"/>
                  </a:moveTo>
                  <a:lnTo>
                    <a:pt x="1783689" y="112407"/>
                  </a:lnTo>
                  <a:lnTo>
                    <a:pt x="1769985" y="115085"/>
                  </a:lnTo>
                  <a:lnTo>
                    <a:pt x="1769985" y="130837"/>
                  </a:lnTo>
                  <a:lnTo>
                    <a:pt x="1823306" y="130837"/>
                  </a:lnTo>
                  <a:lnTo>
                    <a:pt x="1823306" y="115085"/>
                  </a:lnTo>
                  <a:lnTo>
                    <a:pt x="1809522" y="112407"/>
                  </a:lnTo>
                  <a:lnTo>
                    <a:pt x="1809522" y="20100"/>
                  </a:lnTo>
                  <a:lnTo>
                    <a:pt x="1823306" y="17501"/>
                  </a:lnTo>
                  <a:lnTo>
                    <a:pt x="1823306" y="1748"/>
                  </a:lnTo>
                  <a:lnTo>
                    <a:pt x="1776049" y="1748"/>
                  </a:lnTo>
                  <a:lnTo>
                    <a:pt x="1743049" y="96261"/>
                  </a:lnTo>
                  <a:lnTo>
                    <a:pt x="1742497" y="96261"/>
                  </a:lnTo>
                  <a:lnTo>
                    <a:pt x="1709733" y="1748"/>
                  </a:lnTo>
                  <a:lnTo>
                    <a:pt x="1662477" y="1748"/>
                  </a:lnTo>
                  <a:lnTo>
                    <a:pt x="1662477" y="17501"/>
                  </a:lnTo>
                  <a:lnTo>
                    <a:pt x="1676181" y="20100"/>
                  </a:lnTo>
                  <a:lnTo>
                    <a:pt x="1676181" y="112407"/>
                  </a:lnTo>
                  <a:lnTo>
                    <a:pt x="1662477" y="115085"/>
                  </a:lnTo>
                  <a:lnTo>
                    <a:pt x="1662477" y="130837"/>
                  </a:lnTo>
                  <a:lnTo>
                    <a:pt x="1715719" y="130837"/>
                  </a:lnTo>
                  <a:lnTo>
                    <a:pt x="1715719" y="115085"/>
                  </a:lnTo>
                  <a:lnTo>
                    <a:pt x="1701936" y="112407"/>
                  </a:lnTo>
                  <a:lnTo>
                    <a:pt x="1701936" y="92165"/>
                  </a:lnTo>
                  <a:lnTo>
                    <a:pt x="1699494" y="35773"/>
                  </a:lnTo>
                  <a:lnTo>
                    <a:pt x="1700045" y="35773"/>
                  </a:lnTo>
                  <a:lnTo>
                    <a:pt x="1734306" y="130286"/>
                  </a:lnTo>
                  <a:lnTo>
                    <a:pt x="1751240" y="130286"/>
                  </a:lnTo>
                  <a:lnTo>
                    <a:pt x="1785658" y="35064"/>
                  </a:lnTo>
                  <a:lnTo>
                    <a:pt x="1786209" y="35064"/>
                  </a:lnTo>
                  <a:close/>
                  <a:moveTo>
                    <a:pt x="1587260" y="31362"/>
                  </a:moveTo>
                  <a:lnTo>
                    <a:pt x="1587733" y="31362"/>
                  </a:lnTo>
                  <a:lnTo>
                    <a:pt x="1602225" y="76728"/>
                  </a:lnTo>
                  <a:lnTo>
                    <a:pt x="1572768" y="76728"/>
                  </a:lnTo>
                  <a:close/>
                  <a:moveTo>
                    <a:pt x="1526064" y="130364"/>
                  </a:moveTo>
                  <a:lnTo>
                    <a:pt x="1570091" y="130364"/>
                  </a:lnTo>
                  <a:lnTo>
                    <a:pt x="1570091" y="114612"/>
                  </a:lnTo>
                  <a:lnTo>
                    <a:pt x="1561112" y="113037"/>
                  </a:lnTo>
                  <a:lnTo>
                    <a:pt x="1566783" y="95395"/>
                  </a:lnTo>
                  <a:lnTo>
                    <a:pt x="1608526" y="95395"/>
                  </a:lnTo>
                  <a:lnTo>
                    <a:pt x="1614118" y="113037"/>
                  </a:lnTo>
                  <a:lnTo>
                    <a:pt x="1605218" y="114612"/>
                  </a:lnTo>
                  <a:lnTo>
                    <a:pt x="1605218" y="130364"/>
                  </a:lnTo>
                  <a:lnTo>
                    <a:pt x="1648851" y="130364"/>
                  </a:lnTo>
                  <a:lnTo>
                    <a:pt x="1648851" y="114612"/>
                  </a:lnTo>
                  <a:lnTo>
                    <a:pt x="1639636" y="113273"/>
                  </a:lnTo>
                  <a:lnTo>
                    <a:pt x="1600807" y="1433"/>
                  </a:lnTo>
                  <a:lnTo>
                    <a:pt x="1574422" y="1433"/>
                  </a:lnTo>
                  <a:lnTo>
                    <a:pt x="1535042" y="113273"/>
                  </a:lnTo>
                  <a:lnTo>
                    <a:pt x="1525827" y="114612"/>
                  </a:lnTo>
                  <a:close/>
                  <a:moveTo>
                    <a:pt x="1415799" y="1748"/>
                  </a:moveTo>
                  <a:lnTo>
                    <a:pt x="1415799" y="36009"/>
                  </a:lnTo>
                  <a:lnTo>
                    <a:pt x="1435489" y="36009"/>
                  </a:lnTo>
                  <a:lnTo>
                    <a:pt x="1436513" y="21675"/>
                  </a:lnTo>
                  <a:lnTo>
                    <a:pt x="1460141" y="21675"/>
                  </a:lnTo>
                  <a:lnTo>
                    <a:pt x="1460141" y="112249"/>
                  </a:lnTo>
                  <a:lnTo>
                    <a:pt x="1446437" y="114927"/>
                  </a:lnTo>
                  <a:lnTo>
                    <a:pt x="1446437" y="130679"/>
                  </a:lnTo>
                  <a:lnTo>
                    <a:pt x="1499758" y="130679"/>
                  </a:lnTo>
                  <a:lnTo>
                    <a:pt x="1499758" y="114927"/>
                  </a:lnTo>
                  <a:lnTo>
                    <a:pt x="1485974" y="112249"/>
                  </a:lnTo>
                  <a:lnTo>
                    <a:pt x="1485974" y="21675"/>
                  </a:lnTo>
                  <a:lnTo>
                    <a:pt x="1509603" y="21675"/>
                  </a:lnTo>
                  <a:lnTo>
                    <a:pt x="1510626" y="36009"/>
                  </a:lnTo>
                  <a:lnTo>
                    <a:pt x="1530710" y="36009"/>
                  </a:lnTo>
                  <a:lnTo>
                    <a:pt x="1530710" y="1748"/>
                  </a:lnTo>
                  <a:close/>
                  <a:moveTo>
                    <a:pt x="1400677" y="16555"/>
                  </a:moveTo>
                  <a:cubicBezTo>
                    <a:pt x="1394691" y="11263"/>
                    <a:pt x="1387736" y="7167"/>
                    <a:pt x="1380199" y="4505"/>
                  </a:cubicBezTo>
                  <a:cubicBezTo>
                    <a:pt x="1371504" y="1426"/>
                    <a:pt x="1362328" y="-95"/>
                    <a:pt x="1353105" y="16"/>
                  </a:cubicBezTo>
                  <a:cubicBezTo>
                    <a:pt x="1341220" y="-268"/>
                    <a:pt x="1329564" y="3292"/>
                    <a:pt x="1319868" y="10176"/>
                  </a:cubicBezTo>
                  <a:cubicBezTo>
                    <a:pt x="1311449" y="15965"/>
                    <a:pt x="1306463" y="25558"/>
                    <a:pt x="1306558" y="35773"/>
                  </a:cubicBezTo>
                  <a:cubicBezTo>
                    <a:pt x="1306188" y="45484"/>
                    <a:pt x="1310567" y="54770"/>
                    <a:pt x="1318293" y="60661"/>
                  </a:cubicBezTo>
                  <a:cubicBezTo>
                    <a:pt x="1328792" y="67978"/>
                    <a:pt x="1340535" y="73318"/>
                    <a:pt x="1352948" y="76413"/>
                  </a:cubicBezTo>
                  <a:cubicBezTo>
                    <a:pt x="1359556" y="78067"/>
                    <a:pt x="1365802" y="80926"/>
                    <a:pt x="1371378" y="84841"/>
                  </a:cubicBezTo>
                  <a:cubicBezTo>
                    <a:pt x="1374851" y="87834"/>
                    <a:pt x="1376789" y="92228"/>
                    <a:pt x="1376655" y="96812"/>
                  </a:cubicBezTo>
                  <a:cubicBezTo>
                    <a:pt x="1376765" y="101333"/>
                    <a:pt x="1374717" y="105633"/>
                    <a:pt x="1371142" y="108390"/>
                  </a:cubicBezTo>
                  <a:cubicBezTo>
                    <a:pt x="1366377" y="111548"/>
                    <a:pt x="1360706" y="113068"/>
                    <a:pt x="1354996" y="112722"/>
                  </a:cubicBezTo>
                  <a:cubicBezTo>
                    <a:pt x="1349955" y="112793"/>
                    <a:pt x="1344930" y="112076"/>
                    <a:pt x="1340110" y="110595"/>
                  </a:cubicBezTo>
                  <a:cubicBezTo>
                    <a:pt x="1336282" y="109579"/>
                    <a:pt x="1332699" y="107807"/>
                    <a:pt x="1329556" y="105397"/>
                  </a:cubicBezTo>
                  <a:lnTo>
                    <a:pt x="1326799" y="87125"/>
                  </a:lnTo>
                  <a:lnTo>
                    <a:pt x="1306873" y="87125"/>
                  </a:lnTo>
                  <a:lnTo>
                    <a:pt x="1306873" y="113982"/>
                  </a:lnTo>
                  <a:cubicBezTo>
                    <a:pt x="1312646" y="119881"/>
                    <a:pt x="1319632" y="124449"/>
                    <a:pt x="1327351" y="127371"/>
                  </a:cubicBezTo>
                  <a:cubicBezTo>
                    <a:pt x="1336180" y="130711"/>
                    <a:pt x="1345560" y="132373"/>
                    <a:pt x="1354996" y="132255"/>
                  </a:cubicBezTo>
                  <a:cubicBezTo>
                    <a:pt x="1367188" y="132829"/>
                    <a:pt x="1379254" y="129490"/>
                    <a:pt x="1389414" y="122725"/>
                  </a:cubicBezTo>
                  <a:cubicBezTo>
                    <a:pt x="1397928" y="116794"/>
                    <a:pt x="1402851" y="106949"/>
                    <a:pt x="1402488" y="96576"/>
                  </a:cubicBezTo>
                  <a:cubicBezTo>
                    <a:pt x="1402843" y="86881"/>
                    <a:pt x="1398826" y="77540"/>
                    <a:pt x="1391541" y="71136"/>
                  </a:cubicBezTo>
                  <a:cubicBezTo>
                    <a:pt x="1382089" y="63544"/>
                    <a:pt x="1371055" y="58157"/>
                    <a:pt x="1359249" y="55384"/>
                  </a:cubicBezTo>
                  <a:cubicBezTo>
                    <a:pt x="1351916" y="53360"/>
                    <a:pt x="1344875" y="50399"/>
                    <a:pt x="1338299" y="46563"/>
                  </a:cubicBezTo>
                  <a:cubicBezTo>
                    <a:pt x="1334573" y="44248"/>
                    <a:pt x="1332305" y="40160"/>
                    <a:pt x="1332313" y="35773"/>
                  </a:cubicBezTo>
                  <a:cubicBezTo>
                    <a:pt x="1332242" y="31228"/>
                    <a:pt x="1334384" y="26944"/>
                    <a:pt x="1338062" y="24274"/>
                  </a:cubicBezTo>
                  <a:cubicBezTo>
                    <a:pt x="1342874" y="20998"/>
                    <a:pt x="1348640" y="19414"/>
                    <a:pt x="1354444" y="19785"/>
                  </a:cubicBezTo>
                  <a:cubicBezTo>
                    <a:pt x="1359060" y="19777"/>
                    <a:pt x="1363659" y="20304"/>
                    <a:pt x="1368149" y="21360"/>
                  </a:cubicBezTo>
                  <a:cubicBezTo>
                    <a:pt x="1371559" y="22139"/>
                    <a:pt x="1374843" y="23384"/>
                    <a:pt x="1377915" y="25062"/>
                  </a:cubicBezTo>
                  <a:lnTo>
                    <a:pt x="1381302" y="42783"/>
                  </a:lnTo>
                  <a:lnTo>
                    <a:pt x="1400677" y="42783"/>
                  </a:lnTo>
                  <a:close/>
                  <a:moveTo>
                    <a:pt x="1199916" y="1906"/>
                  </a:moveTo>
                  <a:lnTo>
                    <a:pt x="1160536" y="1906"/>
                  </a:lnTo>
                  <a:lnTo>
                    <a:pt x="1160536" y="17658"/>
                  </a:lnTo>
                  <a:lnTo>
                    <a:pt x="1174240" y="20257"/>
                  </a:lnTo>
                  <a:lnTo>
                    <a:pt x="1174240" y="87440"/>
                  </a:lnTo>
                  <a:cubicBezTo>
                    <a:pt x="1173524" y="100167"/>
                    <a:pt x="1178761" y="112509"/>
                    <a:pt x="1188417" y="120834"/>
                  </a:cubicBezTo>
                  <a:cubicBezTo>
                    <a:pt x="1210817" y="136476"/>
                    <a:pt x="1240604" y="136476"/>
                    <a:pt x="1263003" y="120834"/>
                  </a:cubicBezTo>
                  <a:cubicBezTo>
                    <a:pt x="1272723" y="112549"/>
                    <a:pt x="1277999" y="100191"/>
                    <a:pt x="1277259" y="87440"/>
                  </a:cubicBezTo>
                  <a:lnTo>
                    <a:pt x="1277259" y="20257"/>
                  </a:lnTo>
                  <a:lnTo>
                    <a:pt x="1291042" y="17658"/>
                  </a:lnTo>
                  <a:lnTo>
                    <a:pt x="1291042" y="1906"/>
                  </a:lnTo>
                  <a:lnTo>
                    <a:pt x="1237800" y="1906"/>
                  </a:lnTo>
                  <a:lnTo>
                    <a:pt x="1237800" y="17658"/>
                  </a:lnTo>
                  <a:lnTo>
                    <a:pt x="1251504" y="20257"/>
                  </a:lnTo>
                  <a:lnTo>
                    <a:pt x="1251504" y="87440"/>
                  </a:lnTo>
                  <a:cubicBezTo>
                    <a:pt x="1252056" y="94481"/>
                    <a:pt x="1249559" y="101420"/>
                    <a:pt x="1244652" y="106500"/>
                  </a:cubicBezTo>
                  <a:cubicBezTo>
                    <a:pt x="1239352" y="110926"/>
                    <a:pt x="1232570" y="113171"/>
                    <a:pt x="1225671" y="112801"/>
                  </a:cubicBezTo>
                  <a:cubicBezTo>
                    <a:pt x="1218811" y="113187"/>
                    <a:pt x="1212061" y="110895"/>
                    <a:pt x="1206847" y="106421"/>
                  </a:cubicBezTo>
                  <a:cubicBezTo>
                    <a:pt x="1201948" y="101365"/>
                    <a:pt x="1199459" y="94457"/>
                    <a:pt x="1199995" y="87440"/>
                  </a:cubicBezTo>
                  <a:lnTo>
                    <a:pt x="1199995" y="20257"/>
                  </a:lnTo>
                  <a:lnTo>
                    <a:pt x="1213778" y="17658"/>
                  </a:lnTo>
                  <a:lnTo>
                    <a:pt x="1213778" y="1906"/>
                  </a:lnTo>
                  <a:close/>
                  <a:moveTo>
                    <a:pt x="1028140" y="130522"/>
                  </a:moveTo>
                  <a:lnTo>
                    <a:pt x="1080673" y="130522"/>
                  </a:lnTo>
                  <a:lnTo>
                    <a:pt x="1080673" y="114770"/>
                  </a:lnTo>
                  <a:lnTo>
                    <a:pt x="1067599" y="112092"/>
                  </a:lnTo>
                  <a:lnTo>
                    <a:pt x="1067599" y="76571"/>
                  </a:lnTo>
                  <a:lnTo>
                    <a:pt x="1081776" y="76571"/>
                  </a:lnTo>
                  <a:lnTo>
                    <a:pt x="1106506" y="113667"/>
                  </a:lnTo>
                  <a:lnTo>
                    <a:pt x="1098630" y="114770"/>
                  </a:lnTo>
                  <a:lnTo>
                    <a:pt x="1098630" y="130522"/>
                  </a:lnTo>
                  <a:lnTo>
                    <a:pt x="1149588" y="130522"/>
                  </a:lnTo>
                  <a:lnTo>
                    <a:pt x="1149588" y="114770"/>
                  </a:lnTo>
                  <a:lnTo>
                    <a:pt x="1136672" y="112564"/>
                  </a:lnTo>
                  <a:lnTo>
                    <a:pt x="1101229" y="61764"/>
                  </a:lnTo>
                  <a:lnTo>
                    <a:pt x="1132734" y="19548"/>
                  </a:lnTo>
                  <a:lnTo>
                    <a:pt x="1146674" y="17107"/>
                  </a:lnTo>
                  <a:lnTo>
                    <a:pt x="1146674" y="1355"/>
                  </a:lnTo>
                  <a:lnTo>
                    <a:pt x="1095716" y="1355"/>
                  </a:lnTo>
                  <a:lnTo>
                    <a:pt x="1095716" y="17107"/>
                  </a:lnTo>
                  <a:lnTo>
                    <a:pt x="1103592" y="18209"/>
                  </a:lnTo>
                  <a:lnTo>
                    <a:pt x="1078861" y="54203"/>
                  </a:lnTo>
                  <a:lnTo>
                    <a:pt x="1067599" y="54203"/>
                  </a:lnTo>
                  <a:lnTo>
                    <a:pt x="1067599" y="19785"/>
                  </a:lnTo>
                  <a:lnTo>
                    <a:pt x="1080673" y="17107"/>
                  </a:lnTo>
                  <a:lnTo>
                    <a:pt x="1080673" y="1355"/>
                  </a:lnTo>
                  <a:lnTo>
                    <a:pt x="1028140" y="1355"/>
                  </a:lnTo>
                  <a:lnTo>
                    <a:pt x="1028140" y="17107"/>
                  </a:lnTo>
                  <a:lnTo>
                    <a:pt x="1041844" y="19785"/>
                  </a:lnTo>
                  <a:lnTo>
                    <a:pt x="1041844" y="112092"/>
                  </a:lnTo>
                  <a:lnTo>
                    <a:pt x="1028140" y="114770"/>
                  </a:lnTo>
                  <a:close/>
                  <a:moveTo>
                    <a:pt x="991122" y="54124"/>
                  </a:moveTo>
                  <a:lnTo>
                    <a:pt x="947568" y="54124"/>
                  </a:lnTo>
                  <a:lnTo>
                    <a:pt x="947568" y="21832"/>
                  </a:lnTo>
                  <a:lnTo>
                    <a:pt x="988759" y="21832"/>
                  </a:lnTo>
                  <a:lnTo>
                    <a:pt x="989862" y="37584"/>
                  </a:lnTo>
                  <a:lnTo>
                    <a:pt x="1009710" y="37584"/>
                  </a:lnTo>
                  <a:lnTo>
                    <a:pt x="1009710" y="2300"/>
                  </a:lnTo>
                  <a:lnTo>
                    <a:pt x="908109" y="2300"/>
                  </a:lnTo>
                  <a:lnTo>
                    <a:pt x="908109" y="18052"/>
                  </a:lnTo>
                  <a:lnTo>
                    <a:pt x="921813" y="20651"/>
                  </a:lnTo>
                  <a:lnTo>
                    <a:pt x="921813" y="112958"/>
                  </a:lnTo>
                  <a:lnTo>
                    <a:pt x="908109" y="115636"/>
                  </a:lnTo>
                  <a:lnTo>
                    <a:pt x="908109" y="131388"/>
                  </a:lnTo>
                  <a:lnTo>
                    <a:pt x="1009788" y="131388"/>
                  </a:lnTo>
                  <a:lnTo>
                    <a:pt x="1009788" y="96261"/>
                  </a:lnTo>
                  <a:lnTo>
                    <a:pt x="990256" y="96261"/>
                  </a:lnTo>
                  <a:lnTo>
                    <a:pt x="989074" y="112013"/>
                  </a:lnTo>
                  <a:lnTo>
                    <a:pt x="947568" y="112013"/>
                  </a:lnTo>
                  <a:lnTo>
                    <a:pt x="947568" y="75232"/>
                  </a:lnTo>
                  <a:lnTo>
                    <a:pt x="991122" y="75232"/>
                  </a:lnTo>
                  <a:close/>
                  <a:moveTo>
                    <a:pt x="881488" y="1906"/>
                  </a:moveTo>
                  <a:lnTo>
                    <a:pt x="842107" y="1906"/>
                  </a:lnTo>
                  <a:lnTo>
                    <a:pt x="842107" y="17658"/>
                  </a:lnTo>
                  <a:lnTo>
                    <a:pt x="855890" y="20257"/>
                  </a:lnTo>
                  <a:lnTo>
                    <a:pt x="855890" y="88542"/>
                  </a:lnTo>
                  <a:lnTo>
                    <a:pt x="855339" y="88542"/>
                  </a:lnTo>
                  <a:lnTo>
                    <a:pt x="803436" y="1906"/>
                  </a:lnTo>
                  <a:lnTo>
                    <a:pt x="764056" y="1906"/>
                  </a:lnTo>
                  <a:lnTo>
                    <a:pt x="764056" y="17658"/>
                  </a:lnTo>
                  <a:lnTo>
                    <a:pt x="777760" y="20257"/>
                  </a:lnTo>
                  <a:lnTo>
                    <a:pt x="777760" y="112564"/>
                  </a:lnTo>
                  <a:lnTo>
                    <a:pt x="764056" y="115242"/>
                  </a:lnTo>
                  <a:lnTo>
                    <a:pt x="764056" y="130994"/>
                  </a:lnTo>
                  <a:lnTo>
                    <a:pt x="817376" y="130994"/>
                  </a:lnTo>
                  <a:lnTo>
                    <a:pt x="817376" y="115242"/>
                  </a:lnTo>
                  <a:lnTo>
                    <a:pt x="803593" y="112564"/>
                  </a:lnTo>
                  <a:lnTo>
                    <a:pt x="803593" y="44200"/>
                  </a:lnTo>
                  <a:lnTo>
                    <a:pt x="804066" y="44200"/>
                  </a:lnTo>
                  <a:lnTo>
                    <a:pt x="856048" y="130837"/>
                  </a:lnTo>
                  <a:lnTo>
                    <a:pt x="881724" y="130837"/>
                  </a:lnTo>
                  <a:lnTo>
                    <a:pt x="881724" y="20572"/>
                  </a:lnTo>
                  <a:lnTo>
                    <a:pt x="895507" y="17973"/>
                  </a:lnTo>
                  <a:lnTo>
                    <a:pt x="895507" y="2221"/>
                  </a:lnTo>
                  <a:close/>
                  <a:moveTo>
                    <a:pt x="698448" y="16713"/>
                  </a:moveTo>
                  <a:cubicBezTo>
                    <a:pt x="692470" y="11404"/>
                    <a:pt x="685516" y="7309"/>
                    <a:pt x="677970" y="4663"/>
                  </a:cubicBezTo>
                  <a:cubicBezTo>
                    <a:pt x="669299" y="1583"/>
                    <a:pt x="660155" y="63"/>
                    <a:pt x="650956" y="173"/>
                  </a:cubicBezTo>
                  <a:cubicBezTo>
                    <a:pt x="639047" y="-126"/>
                    <a:pt x="627359" y="3434"/>
                    <a:pt x="617640" y="10333"/>
                  </a:cubicBezTo>
                  <a:cubicBezTo>
                    <a:pt x="609260" y="16146"/>
                    <a:pt x="604306" y="25731"/>
                    <a:pt x="604408" y="35930"/>
                  </a:cubicBezTo>
                  <a:cubicBezTo>
                    <a:pt x="604038" y="45642"/>
                    <a:pt x="608417" y="54928"/>
                    <a:pt x="616143" y="60819"/>
                  </a:cubicBezTo>
                  <a:cubicBezTo>
                    <a:pt x="626611" y="68136"/>
                    <a:pt x="638330" y="73476"/>
                    <a:pt x="650719" y="76571"/>
                  </a:cubicBezTo>
                  <a:cubicBezTo>
                    <a:pt x="657327" y="78217"/>
                    <a:pt x="663581" y="81076"/>
                    <a:pt x="669149" y="84998"/>
                  </a:cubicBezTo>
                  <a:cubicBezTo>
                    <a:pt x="672654" y="87968"/>
                    <a:pt x="674599" y="92378"/>
                    <a:pt x="674426" y="96970"/>
                  </a:cubicBezTo>
                  <a:cubicBezTo>
                    <a:pt x="674576" y="101499"/>
                    <a:pt x="672520" y="105815"/>
                    <a:pt x="668913" y="108548"/>
                  </a:cubicBezTo>
                  <a:cubicBezTo>
                    <a:pt x="664258" y="111635"/>
                    <a:pt x="658737" y="113155"/>
                    <a:pt x="653161" y="112880"/>
                  </a:cubicBezTo>
                  <a:cubicBezTo>
                    <a:pt x="648144" y="112943"/>
                    <a:pt x="643150" y="112226"/>
                    <a:pt x="638354" y="110753"/>
                  </a:cubicBezTo>
                  <a:cubicBezTo>
                    <a:pt x="634502" y="109737"/>
                    <a:pt x="630887" y="107965"/>
                    <a:pt x="627721" y="105555"/>
                  </a:cubicBezTo>
                  <a:lnTo>
                    <a:pt x="625043" y="87282"/>
                  </a:lnTo>
                  <a:lnTo>
                    <a:pt x="604487" y="87282"/>
                  </a:lnTo>
                  <a:lnTo>
                    <a:pt x="604487" y="114140"/>
                  </a:lnTo>
                  <a:cubicBezTo>
                    <a:pt x="610299" y="120023"/>
                    <a:pt x="617309" y="124591"/>
                    <a:pt x="625043" y="127529"/>
                  </a:cubicBezTo>
                  <a:cubicBezTo>
                    <a:pt x="633841" y="130876"/>
                    <a:pt x="643198" y="132538"/>
                    <a:pt x="652610" y="132412"/>
                  </a:cubicBezTo>
                  <a:cubicBezTo>
                    <a:pt x="664825" y="132971"/>
                    <a:pt x="676907" y="129632"/>
                    <a:pt x="687107" y="122882"/>
                  </a:cubicBezTo>
                  <a:cubicBezTo>
                    <a:pt x="695597" y="116928"/>
                    <a:pt x="700520" y="107098"/>
                    <a:pt x="700181" y="96734"/>
                  </a:cubicBezTo>
                  <a:cubicBezTo>
                    <a:pt x="700504" y="87030"/>
                    <a:pt x="696456" y="77689"/>
                    <a:pt x="689154" y="71294"/>
                  </a:cubicBezTo>
                  <a:cubicBezTo>
                    <a:pt x="679711" y="63686"/>
                    <a:pt x="668677" y="58298"/>
                    <a:pt x="656863" y="55542"/>
                  </a:cubicBezTo>
                  <a:cubicBezTo>
                    <a:pt x="649569" y="53644"/>
                    <a:pt x="642552" y="50816"/>
                    <a:pt x="635991" y="47114"/>
                  </a:cubicBezTo>
                  <a:cubicBezTo>
                    <a:pt x="632242" y="44807"/>
                    <a:pt x="629950" y="40727"/>
                    <a:pt x="629926" y="36324"/>
                  </a:cubicBezTo>
                  <a:cubicBezTo>
                    <a:pt x="629895" y="31795"/>
                    <a:pt x="632029" y="27519"/>
                    <a:pt x="635676" y="24825"/>
                  </a:cubicBezTo>
                  <a:cubicBezTo>
                    <a:pt x="640520" y="21557"/>
                    <a:pt x="646309" y="19981"/>
                    <a:pt x="652137" y="20336"/>
                  </a:cubicBezTo>
                  <a:cubicBezTo>
                    <a:pt x="656752" y="20328"/>
                    <a:pt x="661352" y="20856"/>
                    <a:pt x="665841" y="21911"/>
                  </a:cubicBezTo>
                  <a:cubicBezTo>
                    <a:pt x="669244" y="22707"/>
                    <a:pt x="672528" y="23951"/>
                    <a:pt x="675608" y="25613"/>
                  </a:cubicBezTo>
                  <a:lnTo>
                    <a:pt x="678994" y="43334"/>
                  </a:lnTo>
                  <a:lnTo>
                    <a:pt x="698291" y="43334"/>
                  </a:lnTo>
                  <a:close/>
                  <a:moveTo>
                    <a:pt x="474611" y="1906"/>
                  </a:moveTo>
                  <a:lnTo>
                    <a:pt x="474611" y="36167"/>
                  </a:lnTo>
                  <a:lnTo>
                    <a:pt x="494222" y="36167"/>
                  </a:lnTo>
                  <a:lnTo>
                    <a:pt x="495246" y="21832"/>
                  </a:lnTo>
                  <a:lnTo>
                    <a:pt x="518874" y="21832"/>
                  </a:lnTo>
                  <a:lnTo>
                    <a:pt x="518874" y="112407"/>
                  </a:lnTo>
                  <a:lnTo>
                    <a:pt x="505091" y="115085"/>
                  </a:lnTo>
                  <a:lnTo>
                    <a:pt x="505091" y="130837"/>
                  </a:lnTo>
                  <a:lnTo>
                    <a:pt x="558412" y="130837"/>
                  </a:lnTo>
                  <a:lnTo>
                    <a:pt x="558412" y="115085"/>
                  </a:lnTo>
                  <a:lnTo>
                    <a:pt x="544708" y="112407"/>
                  </a:lnTo>
                  <a:lnTo>
                    <a:pt x="544708" y="21832"/>
                  </a:lnTo>
                  <a:lnTo>
                    <a:pt x="568336" y="21832"/>
                  </a:lnTo>
                  <a:lnTo>
                    <a:pt x="569438" y="36167"/>
                  </a:lnTo>
                  <a:lnTo>
                    <a:pt x="589207" y="36167"/>
                  </a:lnTo>
                  <a:lnTo>
                    <a:pt x="589207" y="1906"/>
                  </a:lnTo>
                  <a:close/>
                  <a:moveTo>
                    <a:pt x="459568" y="16713"/>
                  </a:moveTo>
                  <a:cubicBezTo>
                    <a:pt x="453590" y="11404"/>
                    <a:pt x="446634" y="7309"/>
                    <a:pt x="439090" y="4663"/>
                  </a:cubicBezTo>
                  <a:cubicBezTo>
                    <a:pt x="430423" y="1575"/>
                    <a:pt x="421275" y="55"/>
                    <a:pt x="412075" y="173"/>
                  </a:cubicBezTo>
                  <a:cubicBezTo>
                    <a:pt x="400163" y="-126"/>
                    <a:pt x="388475" y="3434"/>
                    <a:pt x="378759" y="10333"/>
                  </a:cubicBezTo>
                  <a:cubicBezTo>
                    <a:pt x="370203" y="16043"/>
                    <a:pt x="365062" y="25644"/>
                    <a:pt x="365055" y="35930"/>
                  </a:cubicBezTo>
                  <a:cubicBezTo>
                    <a:pt x="364682" y="45642"/>
                    <a:pt x="369060" y="54928"/>
                    <a:pt x="376790" y="60819"/>
                  </a:cubicBezTo>
                  <a:cubicBezTo>
                    <a:pt x="387287" y="68136"/>
                    <a:pt x="399031" y="73476"/>
                    <a:pt x="411445" y="76571"/>
                  </a:cubicBezTo>
                  <a:cubicBezTo>
                    <a:pt x="418028" y="78225"/>
                    <a:pt x="424250" y="81084"/>
                    <a:pt x="429796" y="84998"/>
                  </a:cubicBezTo>
                  <a:cubicBezTo>
                    <a:pt x="433299" y="87968"/>
                    <a:pt x="435244" y="92378"/>
                    <a:pt x="435073" y="96970"/>
                  </a:cubicBezTo>
                  <a:cubicBezTo>
                    <a:pt x="435225" y="101499"/>
                    <a:pt x="433169" y="105815"/>
                    <a:pt x="429560" y="108548"/>
                  </a:cubicBezTo>
                  <a:cubicBezTo>
                    <a:pt x="424907" y="111635"/>
                    <a:pt x="419386" y="113155"/>
                    <a:pt x="413808" y="112880"/>
                  </a:cubicBezTo>
                  <a:cubicBezTo>
                    <a:pt x="408766" y="112935"/>
                    <a:pt x="403746" y="112218"/>
                    <a:pt x="398922" y="110753"/>
                  </a:cubicBezTo>
                  <a:cubicBezTo>
                    <a:pt x="395126" y="109721"/>
                    <a:pt x="391567" y="107949"/>
                    <a:pt x="388447" y="105555"/>
                  </a:cubicBezTo>
                  <a:lnTo>
                    <a:pt x="385690" y="87282"/>
                  </a:lnTo>
                  <a:lnTo>
                    <a:pt x="365527" y="87282"/>
                  </a:lnTo>
                  <a:lnTo>
                    <a:pt x="365527" y="114140"/>
                  </a:lnTo>
                  <a:cubicBezTo>
                    <a:pt x="371343" y="120023"/>
                    <a:pt x="378353" y="124591"/>
                    <a:pt x="386084" y="127529"/>
                  </a:cubicBezTo>
                  <a:cubicBezTo>
                    <a:pt x="394883" y="130876"/>
                    <a:pt x="404236" y="132538"/>
                    <a:pt x="413650" y="132412"/>
                  </a:cubicBezTo>
                  <a:cubicBezTo>
                    <a:pt x="425870" y="132979"/>
                    <a:pt x="437952" y="129640"/>
                    <a:pt x="448147" y="122882"/>
                  </a:cubicBezTo>
                  <a:cubicBezTo>
                    <a:pt x="456640" y="116928"/>
                    <a:pt x="461556" y="107098"/>
                    <a:pt x="461221" y="96734"/>
                  </a:cubicBezTo>
                  <a:cubicBezTo>
                    <a:pt x="461548" y="87030"/>
                    <a:pt x="457500" y="77689"/>
                    <a:pt x="450195" y="71294"/>
                  </a:cubicBezTo>
                  <a:cubicBezTo>
                    <a:pt x="440782" y="63686"/>
                    <a:pt x="429769" y="58298"/>
                    <a:pt x="417982" y="55542"/>
                  </a:cubicBezTo>
                  <a:cubicBezTo>
                    <a:pt x="410661" y="53659"/>
                    <a:pt x="403618" y="50824"/>
                    <a:pt x="397032" y="47114"/>
                  </a:cubicBezTo>
                  <a:cubicBezTo>
                    <a:pt x="393284" y="44807"/>
                    <a:pt x="390992" y="40727"/>
                    <a:pt x="390967" y="36324"/>
                  </a:cubicBezTo>
                  <a:cubicBezTo>
                    <a:pt x="390928" y="31772"/>
                    <a:pt x="393101" y="27487"/>
                    <a:pt x="396795" y="24825"/>
                  </a:cubicBezTo>
                  <a:cubicBezTo>
                    <a:pt x="401605" y="21549"/>
                    <a:pt x="407370" y="19966"/>
                    <a:pt x="413178" y="20336"/>
                  </a:cubicBezTo>
                  <a:cubicBezTo>
                    <a:pt x="417791" y="20328"/>
                    <a:pt x="422390" y="20856"/>
                    <a:pt x="426882" y="21911"/>
                  </a:cubicBezTo>
                  <a:cubicBezTo>
                    <a:pt x="430292" y="22691"/>
                    <a:pt x="433579" y="23935"/>
                    <a:pt x="436648" y="25613"/>
                  </a:cubicBezTo>
                  <a:lnTo>
                    <a:pt x="440035" y="43334"/>
                  </a:lnTo>
                  <a:lnTo>
                    <a:pt x="459568" y="43334"/>
                  </a:lnTo>
                  <a:close/>
                  <a:moveTo>
                    <a:pt x="347885" y="130522"/>
                  </a:moveTo>
                  <a:lnTo>
                    <a:pt x="347885" y="94371"/>
                  </a:lnTo>
                  <a:lnTo>
                    <a:pt x="328195" y="94371"/>
                  </a:lnTo>
                  <a:lnTo>
                    <a:pt x="326935" y="110517"/>
                  </a:lnTo>
                  <a:lnTo>
                    <a:pt x="290626" y="110517"/>
                  </a:lnTo>
                  <a:lnTo>
                    <a:pt x="290626" y="20100"/>
                  </a:lnTo>
                  <a:lnTo>
                    <a:pt x="304409" y="17501"/>
                  </a:lnTo>
                  <a:lnTo>
                    <a:pt x="304409" y="1748"/>
                  </a:lnTo>
                  <a:lnTo>
                    <a:pt x="251167" y="1748"/>
                  </a:lnTo>
                  <a:lnTo>
                    <a:pt x="251167" y="17501"/>
                  </a:lnTo>
                  <a:lnTo>
                    <a:pt x="264872" y="20100"/>
                  </a:lnTo>
                  <a:lnTo>
                    <a:pt x="264872" y="112407"/>
                  </a:lnTo>
                  <a:lnTo>
                    <a:pt x="251167" y="115085"/>
                  </a:lnTo>
                  <a:lnTo>
                    <a:pt x="251167" y="130837"/>
                  </a:lnTo>
                  <a:close/>
                  <a:moveTo>
                    <a:pt x="176502" y="31362"/>
                  </a:moveTo>
                  <a:lnTo>
                    <a:pt x="177054" y="31362"/>
                  </a:lnTo>
                  <a:lnTo>
                    <a:pt x="191782" y="76886"/>
                  </a:lnTo>
                  <a:lnTo>
                    <a:pt x="162010" y="76886"/>
                  </a:lnTo>
                  <a:close/>
                  <a:moveTo>
                    <a:pt x="115463" y="130364"/>
                  </a:moveTo>
                  <a:lnTo>
                    <a:pt x="159175" y="130364"/>
                  </a:lnTo>
                  <a:lnTo>
                    <a:pt x="159175" y="114612"/>
                  </a:lnTo>
                  <a:lnTo>
                    <a:pt x="150275" y="113037"/>
                  </a:lnTo>
                  <a:lnTo>
                    <a:pt x="155946" y="95395"/>
                  </a:lnTo>
                  <a:lnTo>
                    <a:pt x="197610" y="95395"/>
                  </a:lnTo>
                  <a:lnTo>
                    <a:pt x="203281" y="113037"/>
                  </a:lnTo>
                  <a:lnTo>
                    <a:pt x="194381" y="114612"/>
                  </a:lnTo>
                  <a:lnTo>
                    <a:pt x="194381" y="130364"/>
                  </a:lnTo>
                  <a:lnTo>
                    <a:pt x="238172" y="130364"/>
                  </a:lnTo>
                  <a:lnTo>
                    <a:pt x="238172" y="114612"/>
                  </a:lnTo>
                  <a:lnTo>
                    <a:pt x="228957" y="113273"/>
                  </a:lnTo>
                  <a:lnTo>
                    <a:pt x="190128" y="1433"/>
                  </a:lnTo>
                  <a:lnTo>
                    <a:pt x="163743" y="1433"/>
                  </a:lnTo>
                  <a:lnTo>
                    <a:pt x="124363" y="113273"/>
                  </a:lnTo>
                  <a:lnTo>
                    <a:pt x="115227" y="114612"/>
                  </a:lnTo>
                  <a:close/>
                  <a:moveTo>
                    <a:pt x="47020" y="17343"/>
                  </a:moveTo>
                  <a:lnTo>
                    <a:pt x="37254" y="19076"/>
                  </a:lnTo>
                  <a:lnTo>
                    <a:pt x="60015" y="96182"/>
                  </a:lnTo>
                  <a:lnTo>
                    <a:pt x="61591" y="103271"/>
                  </a:lnTo>
                  <a:lnTo>
                    <a:pt x="62142" y="103271"/>
                  </a:lnTo>
                  <a:lnTo>
                    <a:pt x="63638" y="96340"/>
                  </a:lnTo>
                  <a:lnTo>
                    <a:pt x="86479" y="19076"/>
                  </a:lnTo>
                  <a:lnTo>
                    <a:pt x="76791" y="17343"/>
                  </a:lnTo>
                  <a:lnTo>
                    <a:pt x="76791" y="1591"/>
                  </a:lnTo>
                  <a:lnTo>
                    <a:pt x="124048" y="1591"/>
                  </a:lnTo>
                  <a:lnTo>
                    <a:pt x="124048" y="17343"/>
                  </a:lnTo>
                  <a:lnTo>
                    <a:pt x="113258" y="18761"/>
                  </a:lnTo>
                  <a:lnTo>
                    <a:pt x="75374" y="130364"/>
                  </a:lnTo>
                  <a:lnTo>
                    <a:pt x="48595" y="130364"/>
                  </a:lnTo>
                  <a:lnTo>
                    <a:pt x="10633" y="18918"/>
                  </a:lnTo>
                  <a:lnTo>
                    <a:pt x="0" y="17501"/>
                  </a:lnTo>
                  <a:lnTo>
                    <a:pt x="0" y="1748"/>
                  </a:lnTo>
                  <a:lnTo>
                    <a:pt x="47256" y="1748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lIns="72000" tIns="36000" rIns="72000" bIns="36000" rtlCol="0" anchor="ctr"/>
            <a:lstStyle/>
            <a:p>
              <a:endParaRPr lang="lv-LV"/>
            </a:p>
          </p:txBody>
        </p:sp>
      </p:grp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A1DE71D0-393F-267D-86C4-E6A10C369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4035465"/>
            <a:ext cx="7810500" cy="553998"/>
          </a:xfrm>
        </p:spPr>
        <p:txBody>
          <a:bodyPr anchor="b" anchorCtr="0">
            <a:sp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algn="ctr"/>
            <a:r>
              <a:rPr lang="lv-LV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no.: 40003294758 • 1 Talejas </a:t>
            </a:r>
            <a:r>
              <a:rPr lang="lv-LV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street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Riga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LV-1026</a:t>
            </a:r>
            <a:b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+371 80 002 000 • vni@vni.lv </a:t>
            </a:r>
          </a:p>
          <a:p>
            <a:pPr algn="ctr"/>
            <a:r>
              <a:rPr lang="lv-LV" sz="1200" b="1" i="0" u="none" strike="noStrike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www.vni.lv </a:t>
            </a:r>
            <a:endParaRPr lang="lv-LV" sz="1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31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īvais vāk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9A2ECAF6-56B7-4B46-A014-F097ED9CFAA7}"/>
              </a:ext>
            </a:extLst>
          </p:cNvPr>
          <p:cNvSpPr txBox="1">
            <a:spLocks/>
          </p:cNvSpPr>
          <p:nvPr userDrawn="1"/>
        </p:nvSpPr>
        <p:spPr>
          <a:xfrm>
            <a:off x="666751" y="4364337"/>
            <a:ext cx="1817688" cy="225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050" kern="12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01.11.2023.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74DA7-E809-4532-AFC3-08C4F2A16A6E}"/>
              </a:ext>
            </a:extLst>
          </p:cNvPr>
          <p:cNvSpPr txBox="1"/>
          <p:nvPr userDrawn="1"/>
        </p:nvSpPr>
        <p:spPr>
          <a:xfrm>
            <a:off x="665163" y="411163"/>
            <a:ext cx="7812088" cy="981977"/>
          </a:xfrm>
          <a:prstGeom prst="rect">
            <a:avLst/>
          </a:prstGeom>
          <a:noFill/>
        </p:spPr>
        <p:txBody>
          <a:bodyPr wrap="square" lIns="0" tIns="0" rIns="0" bIns="180000" rtlCol="0">
            <a:spAutoFit/>
          </a:bodyPr>
          <a:lstStyle/>
          <a:p>
            <a:r>
              <a:rPr kumimoji="0" lang="lv-LV" sz="2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VNĪ Prezentācijas veidne</a:t>
            </a:r>
            <a:br>
              <a:rPr kumimoji="0" lang="lv-LV" sz="2600" b="1" i="0" u="none" strike="noStrike" kern="1200" cap="all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</a:br>
            <a:r>
              <a:rPr kumimoji="0" lang="lv-LV" sz="2600" b="1" i="0" u="none" strike="noStrike" kern="1200" cap="all" spc="0" normalizeH="0" baseline="0" noProof="0" dirty="0">
                <a:ln>
                  <a:noFill/>
                </a:ln>
                <a:solidFill>
                  <a:srgbClr val="D5DE3D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versija 2.3</a:t>
            </a:r>
            <a:endParaRPr lang="lv-LV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9ADF7E1B-7155-432A-915B-8F170F4B03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908313" y="2353775"/>
            <a:ext cx="4178301" cy="2930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62C"/>
          </a:solidFill>
        </p:spPr>
        <p:txBody>
          <a:bodyPr vert="horz" wrap="square" lIns="72000" tIns="18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050" kern="12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5DE3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6B6F7B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Šis slaids ir informatīvais, to jāizņem pirms publicēšanas!</a:t>
            </a:r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C48647C-6D2D-4E41-B33E-BED97A4B5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38" y="3470064"/>
            <a:ext cx="3197660" cy="836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AC5F3C-9A3F-4563-BE35-FA2F5C92F279}"/>
              </a:ext>
            </a:extLst>
          </p:cNvPr>
          <p:cNvSpPr txBox="1"/>
          <p:nvPr userDrawn="1"/>
        </p:nvSpPr>
        <p:spPr>
          <a:xfrm>
            <a:off x="5415699" y="3544187"/>
            <a:ext cx="297393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v-LV" sz="2000" b="1" dirty="0">
                <a:ln w="1905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AĀBCČDEĒFGĢHIĪJKĶLĻMNŅOPRSŠTUŪVZŽ</a:t>
            </a:r>
            <a:endParaRPr lang="lv-LV" sz="2000" dirty="0">
              <a:ln w="1905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62488" y="1346199"/>
            <a:ext cx="3816350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B32E64D-16F9-4835-84AC-3407977C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5" y="4776498"/>
            <a:ext cx="425173" cy="273844"/>
          </a:xfrm>
        </p:spPr>
        <p:txBody>
          <a:bodyPr/>
          <a:lstStyle/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E21728-FF47-4A02-3C81-71AE2BCA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140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īvai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4E1513-DE80-4D60-8126-4D81071A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32466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DFA7E942-DC77-4798-9026-4B05BC26724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908313" y="2353775"/>
            <a:ext cx="4178301" cy="2930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62C"/>
          </a:solidFill>
        </p:spPr>
        <p:txBody>
          <a:bodyPr vert="horz" wrap="square" lIns="72000" tIns="18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050" kern="12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5DE3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6B6F7B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Šis slaids ir informatīvais, to jāizņem pirms publicēšanas!</a:t>
            </a:r>
          </a:p>
        </p:txBody>
      </p:sp>
    </p:spTree>
    <p:extLst>
      <p:ext uri="{BB962C8B-B14F-4D97-AF65-F5344CB8AC3E}">
        <p14:creationId xmlns:p14="http://schemas.microsoft.com/office/powerpoint/2010/main" val="244579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1" y="1336675"/>
            <a:ext cx="2482849" cy="325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330575" y="1336675"/>
            <a:ext cx="2482849" cy="325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992813" y="1336675"/>
            <a:ext cx="2486025" cy="325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27CD0-C2EA-4BA1-8786-A265380A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990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1" y="1336675"/>
            <a:ext cx="1816100" cy="3251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47675" indent="-285750">
              <a:defRPr sz="1200"/>
            </a:lvl2pPr>
            <a:lvl3pPr marL="627063" indent="-228600">
              <a:tabLst/>
              <a:defRPr sz="1100"/>
            </a:lvl3pPr>
            <a:lvl4pPr marL="804863" indent="-228600">
              <a:defRPr sz="1050"/>
            </a:lvl4pPr>
            <a:lvl5pPr marL="1079500" indent="-228600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2662237" y="1336675"/>
            <a:ext cx="1819275" cy="3251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47675" indent="-285750">
              <a:defRPr sz="1200"/>
            </a:lvl2pPr>
            <a:lvl3pPr marL="627063" indent="-228600">
              <a:tabLst/>
              <a:defRPr sz="1100"/>
            </a:lvl3pPr>
            <a:lvl4pPr marL="804863" indent="-228600">
              <a:defRPr sz="1050"/>
            </a:lvl4pPr>
            <a:lvl5pPr marL="1079500" indent="-228600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662488" y="1336675"/>
            <a:ext cx="1819275" cy="3251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47675" indent="-285750">
              <a:defRPr sz="1200"/>
            </a:lvl2pPr>
            <a:lvl3pPr marL="627063" indent="-228600">
              <a:tabLst/>
              <a:defRPr sz="1100"/>
            </a:lvl3pPr>
            <a:lvl4pPr marL="804863" indent="-228600">
              <a:defRPr sz="1050"/>
            </a:lvl4pPr>
            <a:lvl5pPr marL="1079500" indent="-228600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6642276" y="1330756"/>
            <a:ext cx="1819275" cy="3251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47675" indent="-285750">
              <a:defRPr sz="1200"/>
            </a:lvl2pPr>
            <a:lvl3pPr marL="627063" indent="-228600">
              <a:tabLst/>
              <a:defRPr sz="1100"/>
            </a:lvl3pPr>
            <a:lvl4pPr marL="804863" indent="-228600">
              <a:defRPr sz="1050"/>
            </a:lvl4pPr>
            <a:lvl5pPr marL="1079500" indent="-228600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3659D7-3AA7-41E7-BF59-DBFA17D9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57402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A06-01C8-4740-BA7B-FC4932E60795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B72259-9C31-4D17-A5AC-F0EF2725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32466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193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A06-01C8-4740-BA7B-FC4932E607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0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4CD0D5-8F33-4D0B-842B-A1F91549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E07AB3-8BA7-43C2-8058-F988070C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3814762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455B5-E70F-40BC-BDB6-71E3E3F658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2488" y="1346199"/>
            <a:ext cx="3816350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260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4CD0D5-8F33-4D0B-842B-A1F91549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E07AB3-8BA7-43C2-8058-F988070C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2484437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455B5-E70F-40BC-BDB6-71E3E3F658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28988" y="1346199"/>
            <a:ext cx="2484437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642A93-23B7-AD48-F9FD-A48562C9AEE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92813" y="1346199"/>
            <a:ext cx="2484437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5445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4CD0D5-8F33-4D0B-842B-A1F91549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11163"/>
            <a:ext cx="7812087" cy="581867"/>
          </a:xfrm>
          <a:prstGeom prst="rect">
            <a:avLst/>
          </a:prstGeom>
        </p:spPr>
        <p:txBody>
          <a:bodyPr bIns="180000" anchor="t" anchorCtr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E07AB3-8BA7-43C2-8058-F988070C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1" y="1346200"/>
            <a:ext cx="1817687" cy="3248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455B5-E70F-40BC-BDB6-71E3E3F658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65414" y="1346199"/>
            <a:ext cx="1817688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1814E5-99D3-FD07-7C3C-D3C5D629686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64075" y="1346199"/>
            <a:ext cx="1817688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A7A588-5F4C-94F8-B77F-175C076105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62736" y="1346199"/>
            <a:ext cx="1817688" cy="324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340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4776498"/>
            <a:ext cx="4251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D818A06-01C8-4740-BA7B-FC4932E6079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AE6B097-E59C-4E66-BA28-69B7D8B3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11163"/>
            <a:ext cx="7812087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F22868-BBAF-41CA-A4F6-F9BF8938B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3" y="1346200"/>
            <a:ext cx="7812088" cy="325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3677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9" r:id="rId3"/>
    <p:sldLayoutId id="2147483670" r:id="rId4"/>
    <p:sldLayoutId id="2147483654" r:id="rId5"/>
    <p:sldLayoutId id="2147483655" r:id="rId6"/>
    <p:sldLayoutId id="2147483714" r:id="rId7"/>
    <p:sldLayoutId id="2147483706" r:id="rId8"/>
    <p:sldLayoutId id="2147483715" r:id="rId9"/>
    <p:sldLayoutId id="2147483716" r:id="rId10"/>
    <p:sldLayoutId id="2147483717" r:id="rId11"/>
    <p:sldLayoutId id="2147483707" r:id="rId12"/>
    <p:sldLayoutId id="2147483708" r:id="rId13"/>
    <p:sldLayoutId id="2147483709" r:id="rId14"/>
    <p:sldLayoutId id="2147483689" r:id="rId15"/>
    <p:sldLayoutId id="2147483668" r:id="rId16"/>
    <p:sldLayoutId id="2147483718" r:id="rId17"/>
    <p:sldLayoutId id="2147483719" r:id="rId18"/>
    <p:sldLayoutId id="2147483711" r:id="rId19"/>
    <p:sldLayoutId id="2147483713" r:id="rId20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26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bg1">
            <a:lumMod val="60000"/>
            <a:lumOff val="40000"/>
          </a:schemeClr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100" kern="1200">
          <a:solidFill>
            <a:schemeClr val="bg1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23" userDrawn="1">
          <p15:clr>
            <a:srgbClr val="F26B43"/>
          </p15:clr>
        </p15:guide>
        <p15:guide id="2" pos="2937" userDrawn="1">
          <p15:clr>
            <a:srgbClr val="F26B43"/>
          </p15:clr>
        </p15:guide>
        <p15:guide id="3" pos="2517" userDrawn="1">
          <p15:clr>
            <a:srgbClr val="F26B43"/>
          </p15:clr>
        </p15:guide>
        <p15:guide id="4" pos="2403" userDrawn="1">
          <p15:clr>
            <a:srgbClr val="F26B43"/>
          </p15:clr>
        </p15:guide>
        <p15:guide id="5" pos="3242" userDrawn="1">
          <p15:clr>
            <a:srgbClr val="F26B43"/>
          </p15:clr>
        </p15:guide>
        <p15:guide id="6" pos="3357" userDrawn="1">
          <p15:clr>
            <a:srgbClr val="F26B43"/>
          </p15:clr>
        </p15:guide>
        <p15:guide id="7" pos="3663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4083" userDrawn="1">
          <p15:clr>
            <a:srgbClr val="F26B43"/>
          </p15:clr>
        </p15:guide>
        <p15:guide id="10" pos="4196" userDrawn="1">
          <p15:clr>
            <a:srgbClr val="F26B43"/>
          </p15:clr>
        </p15:guide>
        <p15:guide id="11" pos="4513" userDrawn="1">
          <p15:clr>
            <a:srgbClr val="F26B43"/>
          </p15:clr>
        </p15:guide>
        <p15:guide id="12" pos="4614" userDrawn="1">
          <p15:clr>
            <a:srgbClr val="F26B43"/>
          </p15:clr>
        </p15:guide>
        <p15:guide id="13" pos="4921" userDrawn="1">
          <p15:clr>
            <a:srgbClr val="F26B43"/>
          </p15:clr>
        </p15:guide>
        <p15:guide id="14" pos="5035" userDrawn="1">
          <p15:clr>
            <a:srgbClr val="F26B43"/>
          </p15:clr>
        </p15:guide>
        <p15:guide id="15" pos="5329" userDrawn="1">
          <p15:clr>
            <a:srgbClr val="F26B43"/>
          </p15:clr>
        </p15:guide>
        <p15:guide id="16" pos="2097" userDrawn="1">
          <p15:clr>
            <a:srgbClr val="F26B43"/>
          </p15:clr>
        </p15:guide>
        <p15:guide id="17" pos="1985" userDrawn="1">
          <p15:clr>
            <a:srgbClr val="F26B43"/>
          </p15:clr>
        </p15:guide>
        <p15:guide id="18" pos="1679" userDrawn="1">
          <p15:clr>
            <a:srgbClr val="F26B43"/>
          </p15:clr>
        </p15:guide>
        <p15:guide id="19" pos="1565" userDrawn="1">
          <p15:clr>
            <a:srgbClr val="F26B43"/>
          </p15:clr>
        </p15:guide>
        <p15:guide id="20" pos="1259" userDrawn="1">
          <p15:clr>
            <a:srgbClr val="F26B43"/>
          </p15:clr>
        </p15:guide>
        <p15:guide id="21" pos="1156" userDrawn="1">
          <p15:clr>
            <a:srgbClr val="F26B43"/>
          </p15:clr>
        </p15:guide>
        <p15:guide id="22" pos="839" userDrawn="1">
          <p15:clr>
            <a:srgbClr val="F26B43"/>
          </p15:clr>
        </p15:guide>
        <p15:guide id="23" pos="725" userDrawn="1">
          <p15:clr>
            <a:srgbClr val="F26B43"/>
          </p15:clr>
        </p15:guide>
        <p15:guide id="24" pos="431" userDrawn="1">
          <p15:clr>
            <a:srgbClr val="F26B43"/>
          </p15:clr>
        </p15:guide>
        <p15:guide id="25" orient="horz" pos="848" userDrawn="1">
          <p15:clr>
            <a:srgbClr val="F26B43"/>
          </p15:clr>
        </p15:guide>
        <p15:guide id="26" orient="horz" pos="2890" userDrawn="1">
          <p15:clr>
            <a:srgbClr val="F26B43"/>
          </p15:clr>
        </p15:guide>
        <p15:guide id="27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93713024-97DE-0977-E88C-77369035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14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6B6F7B"/>
      </a:dk1>
      <a:lt1>
        <a:srgbClr val="FFFFFF"/>
      </a:lt1>
      <a:dk2>
        <a:srgbClr val="6B6F7B"/>
      </a:dk2>
      <a:lt2>
        <a:srgbClr val="FFFFFF"/>
      </a:lt2>
      <a:accent1>
        <a:srgbClr val="D5DE3D"/>
      </a:accent1>
      <a:accent2>
        <a:srgbClr val="FFFFFF"/>
      </a:accent2>
      <a:accent3>
        <a:srgbClr val="F0E8D7"/>
      </a:accent3>
      <a:accent4>
        <a:srgbClr val="D1DDDF"/>
      </a:accent4>
      <a:accent5>
        <a:srgbClr val="00B4FF"/>
      </a:accent5>
      <a:accent6>
        <a:srgbClr val="B2E9FF"/>
      </a:accent6>
      <a:hlink>
        <a:srgbClr val="D5DE3D"/>
      </a:hlink>
      <a:folHlink>
        <a:srgbClr val="EEF1B1"/>
      </a:folHlink>
    </a:clrScheme>
    <a:fontScheme name="VNĪ">
      <a:majorFont>
        <a:latin typeface="Roboto Sla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7b566e8c-374e-400d-b257-90511ddda2e4">
      <Terms xmlns="http://schemas.microsoft.com/office/infopath/2007/PartnerControls"/>
    </TaxKeywordTaxHTField>
    <_ip_UnifiedCompliancePolicyUIAction xmlns="http://schemas.microsoft.com/sharepoint/v3" xsi:nil="true"/>
    <Publicit_x0101_te xmlns="f9cd5629-f60f-4448-bc28-9cb9136c4131" xsi:nil="true"/>
    <Persona xmlns="f9cd5629-f60f-4448-bc28-9cb9136c4131">
      <UserInfo>
        <DisplayName/>
        <AccountId xsi:nil="true"/>
        <AccountType/>
      </UserInfo>
    </Persona>
    <Objekts xmlns="f9cd5629-f60f-4448-bc28-9cb9136c4131" xsi:nil="true"/>
    <_ip_UnifiedCompliancePolicyProperties xmlns="http://schemas.microsoft.com/sharepoint/v3" xsi:nil="true"/>
    <Adrese xmlns="f9cd5629-f60f-4448-bc28-9cb9136c4131" xsi:nil="true"/>
    <Datums xmlns="f9cd5629-f60f-4448-bc28-9cb9136c4131">2023-08-29T21:00:00+00:00</Datums>
    <Pas_x0101_kums xmlns="f9cd5629-f60f-4448-bc28-9cb9136c4131" xsi:nil="true"/>
    <TaxCatchAll xmlns="7b566e8c-374e-400d-b257-90511ddda2e4" xsi:nil="true"/>
    <lcf76f155ced4ddcb4097134ff3c332f xmlns="f9cd5629-f60f-4448-bc28-9cb9136c4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43FA6C6FA8F46BEF62769F0050EC4" ma:contentTypeVersion="35" ma:contentTypeDescription="Create a new document." ma:contentTypeScope="" ma:versionID="093df6b75a422cd1b7ab6d1a3b3b04c4">
  <xsd:schema xmlns:xsd="http://www.w3.org/2001/XMLSchema" xmlns:xs="http://www.w3.org/2001/XMLSchema" xmlns:p="http://schemas.microsoft.com/office/2006/metadata/properties" xmlns:ns1="http://schemas.microsoft.com/sharepoint/v3" xmlns:ns2="f9cd5629-f60f-4448-bc28-9cb9136c4131" xmlns:ns3="7b566e8c-374e-400d-b257-90511ddda2e4" targetNamespace="http://schemas.microsoft.com/office/2006/metadata/properties" ma:root="true" ma:fieldsID="c83c2172a093109bca6dafb23a71bd00" ns1:_="" ns2:_="" ns3:_="">
    <xsd:import namespace="http://schemas.microsoft.com/sharepoint/v3"/>
    <xsd:import namespace="f9cd5629-f60f-4448-bc28-9cb9136c4131"/>
    <xsd:import namespace="7b566e8c-374e-400d-b257-90511ddda2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Datums" minOccurs="0"/>
                <xsd:element ref="ns2:Objekts" minOccurs="0"/>
                <xsd:element ref="ns2:Adrese" minOccurs="0"/>
                <xsd:element ref="ns2:ac9d3b25-6afb-4b3f-a2fd-d3f019e0fd9cCountryOrRegion" minOccurs="0"/>
                <xsd:element ref="ns2:ac9d3b25-6afb-4b3f-a2fd-d3f019e0fd9cState" minOccurs="0"/>
                <xsd:element ref="ns2:ac9d3b25-6afb-4b3f-a2fd-d3f019e0fd9cCity" minOccurs="0"/>
                <xsd:element ref="ns2:ac9d3b25-6afb-4b3f-a2fd-d3f019e0fd9cPostalCode" minOccurs="0"/>
                <xsd:element ref="ns2:ac9d3b25-6afb-4b3f-a2fd-d3f019e0fd9cStreet" minOccurs="0"/>
                <xsd:element ref="ns2:ac9d3b25-6afb-4b3f-a2fd-d3f019e0fd9cGeoLoc" minOccurs="0"/>
                <xsd:element ref="ns2:ac9d3b25-6afb-4b3f-a2fd-d3f019e0fd9cDispName" minOccurs="0"/>
                <xsd:element ref="ns2:Pas_x0101_kums" minOccurs="0"/>
                <xsd:element ref="ns2:Publicit_x0101_te" minOccurs="0"/>
                <xsd:element ref="ns2:MediaLengthInSeconds" minOccurs="0"/>
                <xsd:element ref="ns2:Persona" minOccurs="0"/>
                <xsd:element ref="ns3:TaxKeywordTaxHTField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d5629-f60f-4448-bc28-9cb9136c4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s" ma:index="22" nillable="true" ma:displayName="Datums" ma:description="Pasākuma vai fotogrāfij uzņemšanas datums" ma:format="DateOnly" ma:internalName="Datums">
      <xsd:simpleType>
        <xsd:restriction base="dms:DateTime"/>
      </xsd:simpleType>
    </xsd:element>
    <xsd:element name="Objekts" ma:index="23" nillable="true" ma:displayName="Objekts" ma:description="Objekta nosaukums, ko izmantojam medijos " ma:format="Dropdown" ma:internalName="Objekts">
      <xsd:simpleType>
        <xsd:restriction base="dms:Text">
          <xsd:maxLength value="255"/>
        </xsd:restriction>
      </xsd:simpleType>
    </xsd:element>
    <xsd:element name="Adrese" ma:index="24" nillable="true" ma:displayName="Adrese" ma:description="Objekta adrese" ma:format="Dropdown" ma:internalName="Adrese">
      <xsd:simpleType>
        <xsd:restriction base="dms:Unknown"/>
      </xsd:simpleType>
    </xsd:element>
    <xsd:element name="ac9d3b25-6afb-4b3f-a2fd-d3f019e0fd9cCountryOrRegion" ma:index="25" nillable="true" ma:displayName="Adrese: Country/Region" ma:internalName="CountryOrRegion" ma:readOnly="true">
      <xsd:simpleType>
        <xsd:restriction base="dms:Text"/>
      </xsd:simpleType>
    </xsd:element>
    <xsd:element name="ac9d3b25-6afb-4b3f-a2fd-d3f019e0fd9cState" ma:index="26" nillable="true" ma:displayName="Adrese: State" ma:internalName="State" ma:readOnly="true">
      <xsd:simpleType>
        <xsd:restriction base="dms:Text"/>
      </xsd:simpleType>
    </xsd:element>
    <xsd:element name="ac9d3b25-6afb-4b3f-a2fd-d3f019e0fd9cCity" ma:index="27" nillable="true" ma:displayName="Adrese: City" ma:internalName="City" ma:readOnly="true">
      <xsd:simpleType>
        <xsd:restriction base="dms:Text"/>
      </xsd:simpleType>
    </xsd:element>
    <xsd:element name="ac9d3b25-6afb-4b3f-a2fd-d3f019e0fd9cPostalCode" ma:index="28" nillable="true" ma:displayName="Adrese: Postal Code" ma:internalName="PostalCode" ma:readOnly="true">
      <xsd:simpleType>
        <xsd:restriction base="dms:Text"/>
      </xsd:simpleType>
    </xsd:element>
    <xsd:element name="ac9d3b25-6afb-4b3f-a2fd-d3f019e0fd9cStreet" ma:index="29" nillable="true" ma:displayName="Adrese: Street" ma:internalName="Street" ma:readOnly="true">
      <xsd:simpleType>
        <xsd:restriction base="dms:Text"/>
      </xsd:simpleType>
    </xsd:element>
    <xsd:element name="ac9d3b25-6afb-4b3f-a2fd-d3f019e0fd9cGeoLoc" ma:index="30" nillable="true" ma:displayName="Adrese: Coordinates" ma:internalName="GeoLoc" ma:readOnly="true">
      <xsd:simpleType>
        <xsd:restriction base="dms:Unknown"/>
      </xsd:simpleType>
    </xsd:element>
    <xsd:element name="ac9d3b25-6afb-4b3f-a2fd-d3f019e0fd9cDispName" ma:index="31" nillable="true" ma:displayName="Adrese: Name" ma:internalName="DispName" ma:readOnly="true">
      <xsd:simpleType>
        <xsd:restriction base="dms:Text"/>
      </xsd:simpleType>
    </xsd:element>
    <xsd:element name="Pas_x0101_kums" ma:index="32" nillable="true" ma:displayName="Pasākums" ma:internalName="Pas_x0101_kums">
      <xsd:simpleType>
        <xsd:restriction base="dms:Text">
          <xsd:maxLength value="255"/>
        </xsd:restriction>
      </xsd:simpleType>
    </xsd:element>
    <xsd:element name="Publicit_x0101_te" ma:index="33" nillable="true" ma:displayName="Publicitāte" ma:format="Dropdown" ma:internalName="Publicit_x0101_te">
      <xsd:simpleType>
        <xsd:union memberTypes="dms:Text">
          <xsd:simpleType>
            <xsd:restriction base="dms:Choice">
              <xsd:enumeration value="Sociālie mediji"/>
              <xsd:enumeration value="Mājas lapa"/>
              <xsd:enumeration value="Iekštīkls"/>
              <xsd:enumeration value="Mediji"/>
            </xsd:restriction>
          </xsd:simpleType>
        </xsd:un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Persona" ma:index="35" nillable="true" ma:displayName="Persona " ma:format="Dropdown" ma:list="UserInfo" ma:SharePointGroup="0" ma:internalName="Persona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2d670e09-1a66-4566-9c30-fc6678b896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6e8c-374e-400d-b257-90511ddda2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37" nillable="true" ma:taxonomy="true" ma:internalName="TaxKeywordTaxHTField" ma:taxonomyFieldName="TaxKeyword" ma:displayName="Enterprise Keywords" ma:fieldId="{23f27201-bee3-471e-b2e7-b64fd8b7ca38}" ma:taxonomyMulti="true" ma:sspId="2d670e09-1a66-4566-9c30-fc6678b8969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8" nillable="true" ma:displayName="Taxonomy Catch All Column" ma:hidden="true" ma:list="{e2ecc54b-9cc2-42e9-b23f-11a8540e404c}" ma:internalName="TaxCatchAll" ma:showField="CatchAllData" ma:web="7b566e8c-374e-400d-b257-90511ddda2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01345-FEA5-4ECC-859B-B9C5818EA9AB}">
  <ds:schemaRefs>
    <ds:schemaRef ds:uri="http://schemas.microsoft.com/sharepoint/v3"/>
    <ds:schemaRef ds:uri="f9cd5629-f60f-4448-bc28-9cb9136c4131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b566e8c-374e-400d-b257-90511ddda2e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BA9BBE-0251-410F-B379-99CB1C8C6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C977BC-F6C9-4F45-8D5D-80A7E6826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cd5629-f60f-4448-bc28-9cb9136c4131"/>
    <ds:schemaRef ds:uri="7b566e8c-374e-400d-b257-90511ddda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Courier New</vt:lpstr>
      <vt:lpstr>Arial</vt:lpstr>
      <vt:lpstr>Calibri</vt:lpstr>
      <vt:lpstr>Roboto Slab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Marks.Pankins@vni.lv</dc:creator>
  <cp:lastModifiedBy>Solvita Lazdāne</cp:lastModifiedBy>
  <cp:revision>15</cp:revision>
  <dcterms:created xsi:type="dcterms:W3CDTF">2018-09-19T07:20:46Z</dcterms:created>
  <dcterms:modified xsi:type="dcterms:W3CDTF">2024-10-01T10:47:53Z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0x01010036843FA6C6FA8F46BEF62769F0050EC4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